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7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9CDC79-34F6-47A9-AA85-1D47F7E1CABE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4BCB9FF2-3B47-4641-ADED-3B2914987265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网站首页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F6C59772-9102-409D-AEF5-681940C62097}" type="parTrans" cxnId="{817617E9-0050-4D63-B326-ADD1E48AC4EC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70EBEE6F-A042-431C-AA95-0A7BB0551659}" type="sibTrans" cxnId="{817617E9-0050-4D63-B326-ADD1E48AC4EC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D04C39BD-B68B-4D6B-B007-CC8A783AE081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产品中心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DDD3D95E-5F01-49C3-B917-9ACF418BA17E}" type="parTrans" cxnId="{82A7A647-D625-4746-AB49-35F36BE39CC3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C481BBB6-E475-4EE5-B875-5D38FBEAEB62}" type="sibTrans" cxnId="{82A7A647-D625-4746-AB49-35F36BE39CC3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0A8987FF-596F-4E3E-B300-12842618003F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新闻中心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5A72F4B3-4960-47CC-8870-F517092CC106}" type="parTrans" cxnId="{5C4179A0-2605-453E-BB0A-B1C6D3A4A14F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1057AEBA-032D-480B-9D25-4DA32DC55723}" type="sibTrans" cxnId="{5C4179A0-2605-453E-BB0A-B1C6D3A4A14F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19F59478-3699-478E-9195-134A94EFA23C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下载中心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96488DFA-1F19-4CA2-90B1-D7F1A5E1EEC2}" type="parTrans" cxnId="{7F303F01-2F7A-4F43-9ABD-979A01149BCB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7EB054BD-BE00-4AA9-9DAC-9487D9361274}" type="sibTrans" cxnId="{7F303F01-2F7A-4F43-9ABD-979A01149BCB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27114F8A-118F-4BAC-BBF3-E2B330A41BE1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在线招聘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D369F65B-4D1B-46BB-A770-7F6A1CEC198A}" type="parTrans" cxnId="{E19CE5D5-649D-4736-A70A-36C22930E7CE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8B64D68E-1B46-4F73-AE90-0A406F6EB121}" type="sibTrans" cxnId="{E19CE5D5-649D-4736-A70A-36C22930E7CE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34790AD2-5FE6-4716-BDAA-F88318DDCAB2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关于我们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92D37AB3-1470-49EC-B4D8-727A219E6B27}" type="parTrans" cxnId="{8A9C8AC7-B717-43C2-8B31-020B8D02B460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09C0EE6E-B41F-4233-9B7D-9C1C6E63BD84}" type="sibTrans" cxnId="{8A9C8AC7-B717-43C2-8B31-020B8D02B460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0C77AFDC-E196-4915-A0C2-BA501ABCDFC1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售后服务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50DEB211-15BD-4C8B-95A7-8ECF6DB94D6E}" type="parTrans" cxnId="{56EEC055-A48E-44BC-8927-D02982CB0A4B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E7B6C57B-3F74-47F0-9853-691B5B0F4CE9}" type="sibTrans" cxnId="{56EEC055-A48E-44BC-8927-D02982CB0A4B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A32FA861-B0C1-4CA0-9B5E-8687B9C71BAF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联系我们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EFEDA246-6147-49B0-8136-B6598D30E046}" type="parTrans" cxnId="{E6C556B7-4850-4292-8E13-8E7A01221ABF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07C7258E-3BB1-4A47-8F75-21F1D840213F}" type="sibTrans" cxnId="{E6C556B7-4850-4292-8E13-8E7A01221ABF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D4C40648-394F-4066-B417-4633857576DE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公司简介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47BA03AE-DAA0-41B3-9EA5-11A163B79C7F}" type="parTrans" cxnId="{B4DD7E73-23EC-401D-9415-F53FE538D20B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59751241-41C6-4CFA-970D-C96F80E93360}" type="sibTrans" cxnId="{B4DD7E73-23EC-401D-9415-F53FE538D20B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50A9C47E-8502-4A07-A78D-4C1194AD063A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企业文化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674015A7-46F8-4814-9C17-4678FD889152}" type="parTrans" cxnId="{43D63355-C50E-4765-977F-A3DC985383C4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58952E8F-1B1F-49A1-B533-35901F51DCE0}" type="sibTrans" cxnId="{43D63355-C50E-4765-977F-A3DC985383C4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756C35E1-94F6-4077-BFC0-F7EABF51C89C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发展历程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1096DEAD-AC3F-4335-8F10-E733D253AABD}" type="parTrans" cxnId="{0434D0F5-F505-4EBC-8DDF-5D58692506EE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11F609FE-822A-48FA-A461-CE1C946C285E}" type="sibTrans" cxnId="{0434D0F5-F505-4EBC-8DDF-5D58692506EE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FC924DE8-12C4-4920-9D5B-F8889883933E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产品分类</a:t>
          </a:r>
          <a:r>
            <a:rPr lang="en-US" altLang="zh-CN" sz="1200" dirty="0" smtClean="0">
              <a:latin typeface="微软雅黑" pitchFamily="34" charset="-122"/>
              <a:ea typeface="微软雅黑" pitchFamily="34" charset="-122"/>
            </a:rPr>
            <a:t>1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14F7A98E-B214-4685-99C7-28C0A742E650}" type="parTrans" cxnId="{3476D355-2CF1-401E-9615-B4AB03C67489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CE3C7CCD-6804-4170-B7AD-C768AAC366E6}" type="sibTrans" cxnId="{3476D355-2CF1-401E-9615-B4AB03C67489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25830350-346E-43F9-89C7-8929534E07FD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产品分类</a:t>
          </a:r>
          <a:r>
            <a:rPr lang="en-US" altLang="zh-CN" sz="1200" dirty="0" smtClean="0">
              <a:latin typeface="微软雅黑" pitchFamily="34" charset="-122"/>
              <a:ea typeface="微软雅黑" pitchFamily="34" charset="-122"/>
            </a:rPr>
            <a:t>2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AA5AF5C1-ED33-4CAA-A9BC-CF78D3BF2224}" type="parTrans" cxnId="{0F6ED2FE-C7B1-4A57-9DCB-A634645CEB3D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5E8DE6DE-AAFA-4604-B528-BC87125468F0}" type="sibTrans" cxnId="{0F6ED2FE-C7B1-4A57-9DCB-A634645CEB3D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D92E64A1-C1D5-497B-B15D-9CDC4261628E}">
      <dgm:prSet phldrT="[文本]" custT="1"/>
      <dgm:spPr/>
      <dgm:t>
        <a:bodyPr/>
        <a:lstStyle/>
        <a:p>
          <a:r>
            <a:rPr lang="en-US" altLang="zh-CN" sz="1200" dirty="0" smtClean="0">
              <a:latin typeface="微软雅黑" pitchFamily="34" charset="-122"/>
              <a:ea typeface="微软雅黑" pitchFamily="34" charset="-122"/>
            </a:rPr>
            <a:t>……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36FBF94B-BE62-4DEC-BADA-B86B89A78BB3}" type="parTrans" cxnId="{B28BA621-3C12-4294-B7CE-D031C04E95E6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F67C6330-A458-4202-8501-DD9F951AE965}" type="sibTrans" cxnId="{B28BA621-3C12-4294-B7CE-D031C04E95E6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ABDE14AD-F549-47E3-8C57-A25CA68C8A92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产品分类</a:t>
          </a:r>
          <a:r>
            <a:rPr lang="en-US" altLang="zh-CN" sz="1200" dirty="0" smtClean="0">
              <a:latin typeface="微软雅黑" pitchFamily="34" charset="-122"/>
              <a:ea typeface="微软雅黑" pitchFamily="34" charset="-122"/>
            </a:rPr>
            <a:t>N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A1F709D7-45AF-4251-A5DD-0B26BAE6DD98}" type="parTrans" cxnId="{B76DC125-698D-4743-9B75-C036DF4C7105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BC34AB7B-2564-4116-BA25-BCEA663D1515}" type="sibTrans" cxnId="{B76DC125-698D-4743-9B75-C036DF4C7105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FDABAB06-6019-42CE-9616-AD9DB24DC1B8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公司动态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409479BD-D88F-4AC8-89DC-DFEF578476B7}" type="parTrans" cxnId="{8BEB265D-E72F-4DEA-91EF-11951EC80206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D00F51EF-6EA2-4722-B9F5-D573EC5F3097}" type="sibTrans" cxnId="{8BEB265D-E72F-4DEA-91EF-11951EC80206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B7EEF1AB-BFCF-4F16-9C8F-C8794EE1E120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行业新闻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1F972259-B557-434D-B98E-E281BE66D4D3}" type="parTrans" cxnId="{B5A04886-CDDA-4F90-89E4-2123ABBF5AE4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92AD41A8-6368-4499-BA6A-5426707B6A4D}" type="sibTrans" cxnId="{B5A04886-CDDA-4F90-89E4-2123ABBF5AE4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24377DB9-45B8-460F-AC29-534145807903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说明书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8C8B3705-6FB1-4C11-95F7-646863359B61}" type="parTrans" cxnId="{52E6401D-C380-43CB-94EF-02E4D376A5B6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A85BEE65-154C-43B7-8C5F-CB77E124728D}" type="sibTrans" cxnId="{52E6401D-C380-43CB-94EF-02E4D376A5B6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F1E69282-8675-45A9-9CF4-DA227C4F01D8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宣传资料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0B1108A3-9291-4999-8FED-CED6C25C5CE1}" type="parTrans" cxnId="{CA7253BD-D0E2-4FF9-A552-309B52715D3C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A48A3ECC-53D0-4869-AFA7-9EF9E1D6FB8A}" type="sibTrans" cxnId="{CA7253BD-D0E2-4FF9-A552-309B52715D3C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E4F1BFD9-CF52-4F45-8C42-03ECF98F507E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招聘理念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EABE4922-4705-4FF6-90B0-3591909472AA}" type="parTrans" cxnId="{EE50C40B-45B5-4A2F-87FC-E0279052357E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F3FFDF23-CEB7-413B-82C8-26B595748DF0}" type="sibTrans" cxnId="{EE50C40B-45B5-4A2F-87FC-E0279052357E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00EA6BF0-9F51-4DF0-B6E9-694CEBB2DC1B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招聘信息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5467A093-E927-4575-87E1-FCC95DA565CD}" type="parTrans" cxnId="{99633CDE-4249-4446-8DF8-4166F2B57036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71A993A8-977F-4FFD-BDAB-5249AB2F7522}" type="sibTrans" cxnId="{99633CDE-4249-4446-8DF8-4166F2B57036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8A7A2D22-FB02-46C1-8EF3-FFA71E899113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技术支持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7A786DDC-BDAB-4188-BB5F-B01CCE820BC0}" type="parTrans" cxnId="{23717A85-E4FB-48E3-91E0-D72A40A50220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6FC6016D-F812-4808-9D66-F0DE778CAF00}" type="sibTrans" cxnId="{23717A85-E4FB-48E3-91E0-D72A40A50220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81328982-F6B7-4A51-B696-A95AEA9C749E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联系方式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B9F1BF06-9AED-472B-BF88-C2EFFE9D2E2B}" type="parTrans" cxnId="{7F9F6093-309D-4DF5-92E8-5FFBC400551F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A9DD6999-BA1E-4611-8A34-2BFFE3B20235}" type="sibTrans" cxnId="{7F9F6093-309D-4DF5-92E8-5FFBC400551F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30339DF5-95AF-4960-B4B6-4252C12B2EBB}">
      <dgm:prSet phldrT="[文本]" custT="1"/>
      <dgm:spPr/>
      <dgm:t>
        <a:bodyPr/>
        <a:lstStyle/>
        <a:p>
          <a:r>
            <a:rPr lang="zh-CN" altLang="en-US" sz="1200" dirty="0" smtClean="0">
              <a:latin typeface="微软雅黑" pitchFamily="34" charset="-122"/>
              <a:ea typeface="微软雅黑" pitchFamily="34" charset="-122"/>
            </a:rPr>
            <a:t>在线留言</a:t>
          </a:r>
          <a:endParaRPr lang="zh-CN" altLang="en-US" sz="1200" dirty="0">
            <a:latin typeface="微软雅黑" pitchFamily="34" charset="-122"/>
            <a:ea typeface="微软雅黑" pitchFamily="34" charset="-122"/>
          </a:endParaRPr>
        </a:p>
      </dgm:t>
    </dgm:pt>
    <dgm:pt modelId="{5705BFA2-15C9-441F-8A00-87FC4B462846}" type="parTrans" cxnId="{BB2C5F41-2CD1-421B-9770-C543DA8614FA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4BC9D98B-EEA0-4643-B9EB-D1B37BB48A0E}" type="sibTrans" cxnId="{BB2C5F41-2CD1-421B-9770-C543DA8614FA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495BC01F-3B7B-47BE-81A9-7AE4427C7DC5}" type="pres">
      <dgm:prSet presAssocID="{A69CDC79-34F6-47A9-AA85-1D47F7E1CAB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4DC223F-9252-4BE6-9165-767CA7D731D1}" type="pres">
      <dgm:prSet presAssocID="{4BCB9FF2-3B47-4641-ADED-3B2914987265}" presName="hierRoot1" presStyleCnt="0">
        <dgm:presLayoutVars>
          <dgm:hierBranch val="init"/>
        </dgm:presLayoutVars>
      </dgm:prSet>
      <dgm:spPr/>
    </dgm:pt>
    <dgm:pt modelId="{061693A7-C258-4E60-BCAF-0273DBEA6633}" type="pres">
      <dgm:prSet presAssocID="{4BCB9FF2-3B47-4641-ADED-3B2914987265}" presName="rootComposite1" presStyleCnt="0"/>
      <dgm:spPr/>
    </dgm:pt>
    <dgm:pt modelId="{C308A0A7-02C8-4DF9-9228-F15CFF26B149}" type="pres">
      <dgm:prSet presAssocID="{4BCB9FF2-3B47-4641-ADED-3B2914987265}" presName="rootText1" presStyleLbl="node0" presStyleIdx="0" presStyleCnt="1">
        <dgm:presLayoutVars>
          <dgm:chPref val="3"/>
        </dgm:presLayoutVars>
      </dgm:prSet>
      <dgm:spPr/>
    </dgm:pt>
    <dgm:pt modelId="{7E9DEA74-0B03-40F2-B9D0-B29741C1EADF}" type="pres">
      <dgm:prSet presAssocID="{4BCB9FF2-3B47-4641-ADED-3B2914987265}" presName="rootConnector1" presStyleLbl="node1" presStyleIdx="0" presStyleCnt="0"/>
      <dgm:spPr/>
    </dgm:pt>
    <dgm:pt modelId="{1B48464C-510D-4CD4-8021-BF94A4FBD57C}" type="pres">
      <dgm:prSet presAssocID="{4BCB9FF2-3B47-4641-ADED-3B2914987265}" presName="hierChild2" presStyleCnt="0"/>
      <dgm:spPr/>
    </dgm:pt>
    <dgm:pt modelId="{432A558C-3BF6-478E-9E4F-032525951D9A}" type="pres">
      <dgm:prSet presAssocID="{92D37AB3-1470-49EC-B4D8-727A219E6B27}" presName="Name37" presStyleLbl="parChTrans1D2" presStyleIdx="0" presStyleCnt="7"/>
      <dgm:spPr/>
    </dgm:pt>
    <dgm:pt modelId="{1AAD5A4B-97DD-4D3C-AD75-497FD4CF2834}" type="pres">
      <dgm:prSet presAssocID="{34790AD2-5FE6-4716-BDAA-F88318DDCAB2}" presName="hierRoot2" presStyleCnt="0">
        <dgm:presLayoutVars>
          <dgm:hierBranch val="init"/>
        </dgm:presLayoutVars>
      </dgm:prSet>
      <dgm:spPr/>
    </dgm:pt>
    <dgm:pt modelId="{33F5BFF1-A8D9-44FA-9E19-85F1DD6FE2B6}" type="pres">
      <dgm:prSet presAssocID="{34790AD2-5FE6-4716-BDAA-F88318DDCAB2}" presName="rootComposite" presStyleCnt="0"/>
      <dgm:spPr/>
    </dgm:pt>
    <dgm:pt modelId="{05F2C7FF-5442-4FBF-91EA-961BED5E220F}" type="pres">
      <dgm:prSet presAssocID="{34790AD2-5FE6-4716-BDAA-F88318DDCAB2}" presName="rootText" presStyleLbl="node2" presStyleIdx="0" presStyleCnt="7">
        <dgm:presLayoutVars>
          <dgm:chPref val="3"/>
        </dgm:presLayoutVars>
      </dgm:prSet>
      <dgm:spPr/>
    </dgm:pt>
    <dgm:pt modelId="{BBF5D7A9-1FF1-43C5-BC8A-5D1EC3C6636C}" type="pres">
      <dgm:prSet presAssocID="{34790AD2-5FE6-4716-BDAA-F88318DDCAB2}" presName="rootConnector" presStyleLbl="node2" presStyleIdx="0" presStyleCnt="7"/>
      <dgm:spPr/>
    </dgm:pt>
    <dgm:pt modelId="{692DD603-FEDE-4234-BCCE-9086A284EB02}" type="pres">
      <dgm:prSet presAssocID="{34790AD2-5FE6-4716-BDAA-F88318DDCAB2}" presName="hierChild4" presStyleCnt="0"/>
      <dgm:spPr/>
    </dgm:pt>
    <dgm:pt modelId="{52785D69-96BC-4C7B-92E5-8B81968C869A}" type="pres">
      <dgm:prSet presAssocID="{47BA03AE-DAA0-41B3-9EA5-11A163B79C7F}" presName="Name37" presStyleLbl="parChTrans1D3" presStyleIdx="0" presStyleCnt="16"/>
      <dgm:spPr/>
    </dgm:pt>
    <dgm:pt modelId="{B9034E96-3980-4800-A481-33DD2EFC3721}" type="pres">
      <dgm:prSet presAssocID="{D4C40648-394F-4066-B417-4633857576DE}" presName="hierRoot2" presStyleCnt="0">
        <dgm:presLayoutVars>
          <dgm:hierBranch val="init"/>
        </dgm:presLayoutVars>
      </dgm:prSet>
      <dgm:spPr/>
    </dgm:pt>
    <dgm:pt modelId="{B83C7969-D262-4160-8E6F-732AF9D48BCF}" type="pres">
      <dgm:prSet presAssocID="{D4C40648-394F-4066-B417-4633857576DE}" presName="rootComposite" presStyleCnt="0"/>
      <dgm:spPr/>
    </dgm:pt>
    <dgm:pt modelId="{9EC51F00-2F5E-42A8-9DF9-2A27EEF6D753}" type="pres">
      <dgm:prSet presAssocID="{D4C40648-394F-4066-B417-4633857576DE}" presName="rootText" presStyleLbl="node3" presStyleIdx="0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3DF1537-A8D6-450E-A500-109154484E1C}" type="pres">
      <dgm:prSet presAssocID="{D4C40648-394F-4066-B417-4633857576DE}" presName="rootConnector" presStyleLbl="node3" presStyleIdx="0" presStyleCnt="16"/>
      <dgm:spPr/>
    </dgm:pt>
    <dgm:pt modelId="{6E335C67-7FFE-42D2-A1DA-3B748DBD9F6C}" type="pres">
      <dgm:prSet presAssocID="{D4C40648-394F-4066-B417-4633857576DE}" presName="hierChild4" presStyleCnt="0"/>
      <dgm:spPr/>
    </dgm:pt>
    <dgm:pt modelId="{1B26025F-145F-46F5-9689-AAD96B28E174}" type="pres">
      <dgm:prSet presAssocID="{D4C40648-394F-4066-B417-4633857576DE}" presName="hierChild5" presStyleCnt="0"/>
      <dgm:spPr/>
    </dgm:pt>
    <dgm:pt modelId="{6746658A-94B4-4939-9A4D-8B3DD9096D1D}" type="pres">
      <dgm:prSet presAssocID="{674015A7-46F8-4814-9C17-4678FD889152}" presName="Name37" presStyleLbl="parChTrans1D3" presStyleIdx="1" presStyleCnt="16"/>
      <dgm:spPr/>
    </dgm:pt>
    <dgm:pt modelId="{2795BC2F-43A8-4171-9E20-EFCB0351565B}" type="pres">
      <dgm:prSet presAssocID="{50A9C47E-8502-4A07-A78D-4C1194AD063A}" presName="hierRoot2" presStyleCnt="0">
        <dgm:presLayoutVars>
          <dgm:hierBranch val="init"/>
        </dgm:presLayoutVars>
      </dgm:prSet>
      <dgm:spPr/>
    </dgm:pt>
    <dgm:pt modelId="{CCE3C4F3-EF53-4B2C-BDFE-F922BF28F879}" type="pres">
      <dgm:prSet presAssocID="{50A9C47E-8502-4A07-A78D-4C1194AD063A}" presName="rootComposite" presStyleCnt="0"/>
      <dgm:spPr/>
    </dgm:pt>
    <dgm:pt modelId="{52D35761-1C1E-4CF3-A027-EBB20BA25F46}" type="pres">
      <dgm:prSet presAssocID="{50A9C47E-8502-4A07-A78D-4C1194AD063A}" presName="rootText" presStyleLbl="node3" presStyleIdx="1" presStyleCnt="16">
        <dgm:presLayoutVars>
          <dgm:chPref val="3"/>
        </dgm:presLayoutVars>
      </dgm:prSet>
      <dgm:spPr/>
    </dgm:pt>
    <dgm:pt modelId="{5CADBDD2-D03A-472C-943B-838BC2BD8B23}" type="pres">
      <dgm:prSet presAssocID="{50A9C47E-8502-4A07-A78D-4C1194AD063A}" presName="rootConnector" presStyleLbl="node3" presStyleIdx="1" presStyleCnt="16"/>
      <dgm:spPr/>
    </dgm:pt>
    <dgm:pt modelId="{20A5B72D-181E-4679-8FF5-9D1BD2A338DE}" type="pres">
      <dgm:prSet presAssocID="{50A9C47E-8502-4A07-A78D-4C1194AD063A}" presName="hierChild4" presStyleCnt="0"/>
      <dgm:spPr/>
    </dgm:pt>
    <dgm:pt modelId="{B1AD7C3C-CC4D-4306-B9E3-F9F60ECA7969}" type="pres">
      <dgm:prSet presAssocID="{50A9C47E-8502-4A07-A78D-4C1194AD063A}" presName="hierChild5" presStyleCnt="0"/>
      <dgm:spPr/>
    </dgm:pt>
    <dgm:pt modelId="{051A4F2F-2073-44F5-9B6A-85704FBF39AE}" type="pres">
      <dgm:prSet presAssocID="{1096DEAD-AC3F-4335-8F10-E733D253AABD}" presName="Name37" presStyleLbl="parChTrans1D3" presStyleIdx="2" presStyleCnt="16"/>
      <dgm:spPr/>
    </dgm:pt>
    <dgm:pt modelId="{AF32A36F-2FBF-4F6C-932A-43FD115FE81E}" type="pres">
      <dgm:prSet presAssocID="{756C35E1-94F6-4077-BFC0-F7EABF51C89C}" presName="hierRoot2" presStyleCnt="0">
        <dgm:presLayoutVars>
          <dgm:hierBranch val="init"/>
        </dgm:presLayoutVars>
      </dgm:prSet>
      <dgm:spPr/>
    </dgm:pt>
    <dgm:pt modelId="{2AE0C29D-EA2F-41D7-A55A-8F8989828710}" type="pres">
      <dgm:prSet presAssocID="{756C35E1-94F6-4077-BFC0-F7EABF51C89C}" presName="rootComposite" presStyleCnt="0"/>
      <dgm:spPr/>
    </dgm:pt>
    <dgm:pt modelId="{7E88B61C-1D43-492D-ABC4-4A3FA87A0343}" type="pres">
      <dgm:prSet presAssocID="{756C35E1-94F6-4077-BFC0-F7EABF51C89C}" presName="rootText" presStyleLbl="node3" presStyleIdx="2" presStyleCnt="16">
        <dgm:presLayoutVars>
          <dgm:chPref val="3"/>
        </dgm:presLayoutVars>
      </dgm:prSet>
      <dgm:spPr/>
    </dgm:pt>
    <dgm:pt modelId="{4E244F4C-B9E1-441E-B125-FB6E37256508}" type="pres">
      <dgm:prSet presAssocID="{756C35E1-94F6-4077-BFC0-F7EABF51C89C}" presName="rootConnector" presStyleLbl="node3" presStyleIdx="2" presStyleCnt="16"/>
      <dgm:spPr/>
    </dgm:pt>
    <dgm:pt modelId="{55C9E778-1A12-4B96-AB86-DDC5957EC668}" type="pres">
      <dgm:prSet presAssocID="{756C35E1-94F6-4077-BFC0-F7EABF51C89C}" presName="hierChild4" presStyleCnt="0"/>
      <dgm:spPr/>
    </dgm:pt>
    <dgm:pt modelId="{D4D3EF99-471A-4FE0-840C-B4AA6ECB2EC7}" type="pres">
      <dgm:prSet presAssocID="{756C35E1-94F6-4077-BFC0-F7EABF51C89C}" presName="hierChild5" presStyleCnt="0"/>
      <dgm:spPr/>
    </dgm:pt>
    <dgm:pt modelId="{8166222A-8A22-450B-8E52-E9AFBEBF773E}" type="pres">
      <dgm:prSet presAssocID="{34790AD2-5FE6-4716-BDAA-F88318DDCAB2}" presName="hierChild5" presStyleCnt="0"/>
      <dgm:spPr/>
    </dgm:pt>
    <dgm:pt modelId="{F17A30DB-B1DF-48A2-9816-64E467EC3A3C}" type="pres">
      <dgm:prSet presAssocID="{DDD3D95E-5F01-49C3-B917-9ACF418BA17E}" presName="Name37" presStyleLbl="parChTrans1D2" presStyleIdx="1" presStyleCnt="7"/>
      <dgm:spPr/>
    </dgm:pt>
    <dgm:pt modelId="{FB2901C1-D375-4D03-83FF-667C9C4CDF69}" type="pres">
      <dgm:prSet presAssocID="{D04C39BD-B68B-4D6B-B007-CC8A783AE081}" presName="hierRoot2" presStyleCnt="0">
        <dgm:presLayoutVars>
          <dgm:hierBranch val="init"/>
        </dgm:presLayoutVars>
      </dgm:prSet>
      <dgm:spPr/>
    </dgm:pt>
    <dgm:pt modelId="{27D7C325-7E15-4086-9F74-6ED3985FCD56}" type="pres">
      <dgm:prSet presAssocID="{D04C39BD-B68B-4D6B-B007-CC8A783AE081}" presName="rootComposite" presStyleCnt="0"/>
      <dgm:spPr/>
    </dgm:pt>
    <dgm:pt modelId="{A715C39B-4668-4D8C-B376-D9DCC888F26B}" type="pres">
      <dgm:prSet presAssocID="{D04C39BD-B68B-4D6B-B007-CC8A783AE081}" presName="rootText" presStyleLbl="node2" presStyleIdx="1" presStyleCnt="7">
        <dgm:presLayoutVars>
          <dgm:chPref val="3"/>
        </dgm:presLayoutVars>
      </dgm:prSet>
      <dgm:spPr/>
    </dgm:pt>
    <dgm:pt modelId="{0D46BECA-5D63-4E77-B10E-B575F2C4DE82}" type="pres">
      <dgm:prSet presAssocID="{D04C39BD-B68B-4D6B-B007-CC8A783AE081}" presName="rootConnector" presStyleLbl="node2" presStyleIdx="1" presStyleCnt="7"/>
      <dgm:spPr/>
    </dgm:pt>
    <dgm:pt modelId="{F77E4D90-FCFE-4F38-8589-6480E190DA6A}" type="pres">
      <dgm:prSet presAssocID="{D04C39BD-B68B-4D6B-B007-CC8A783AE081}" presName="hierChild4" presStyleCnt="0"/>
      <dgm:spPr/>
    </dgm:pt>
    <dgm:pt modelId="{76E510F8-966F-495E-A703-F70DD4ED30A8}" type="pres">
      <dgm:prSet presAssocID="{14F7A98E-B214-4685-99C7-28C0A742E650}" presName="Name37" presStyleLbl="parChTrans1D3" presStyleIdx="3" presStyleCnt="16"/>
      <dgm:spPr/>
    </dgm:pt>
    <dgm:pt modelId="{084687D0-73A6-4F19-8E1F-30F10DFAF00C}" type="pres">
      <dgm:prSet presAssocID="{FC924DE8-12C4-4920-9D5B-F8889883933E}" presName="hierRoot2" presStyleCnt="0">
        <dgm:presLayoutVars>
          <dgm:hierBranch val="init"/>
        </dgm:presLayoutVars>
      </dgm:prSet>
      <dgm:spPr/>
    </dgm:pt>
    <dgm:pt modelId="{994FB31E-A43A-4B18-95F4-E793CD00D934}" type="pres">
      <dgm:prSet presAssocID="{FC924DE8-12C4-4920-9D5B-F8889883933E}" presName="rootComposite" presStyleCnt="0"/>
      <dgm:spPr/>
    </dgm:pt>
    <dgm:pt modelId="{E791FC88-8230-4BF2-8F0E-2DF901471F54}" type="pres">
      <dgm:prSet presAssocID="{FC924DE8-12C4-4920-9D5B-F8889883933E}" presName="rootText" presStyleLbl="node3" presStyleIdx="3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35F8497-B07C-4CA5-87D3-7372EF6A81E4}" type="pres">
      <dgm:prSet presAssocID="{FC924DE8-12C4-4920-9D5B-F8889883933E}" presName="rootConnector" presStyleLbl="node3" presStyleIdx="3" presStyleCnt="16"/>
      <dgm:spPr/>
    </dgm:pt>
    <dgm:pt modelId="{35489016-A5F0-4DF9-A724-C25904C9C21B}" type="pres">
      <dgm:prSet presAssocID="{FC924DE8-12C4-4920-9D5B-F8889883933E}" presName="hierChild4" presStyleCnt="0"/>
      <dgm:spPr/>
    </dgm:pt>
    <dgm:pt modelId="{FEEE7F5D-4938-42D7-9172-CD4B8396F3EE}" type="pres">
      <dgm:prSet presAssocID="{FC924DE8-12C4-4920-9D5B-F8889883933E}" presName="hierChild5" presStyleCnt="0"/>
      <dgm:spPr/>
    </dgm:pt>
    <dgm:pt modelId="{0D22058A-A350-492D-B7BA-DBE6E94EB777}" type="pres">
      <dgm:prSet presAssocID="{AA5AF5C1-ED33-4CAA-A9BC-CF78D3BF2224}" presName="Name37" presStyleLbl="parChTrans1D3" presStyleIdx="4" presStyleCnt="16"/>
      <dgm:spPr/>
    </dgm:pt>
    <dgm:pt modelId="{3CFA6B66-6375-49CC-85AB-A31C61CFABB9}" type="pres">
      <dgm:prSet presAssocID="{25830350-346E-43F9-89C7-8929534E07FD}" presName="hierRoot2" presStyleCnt="0">
        <dgm:presLayoutVars>
          <dgm:hierBranch val="init"/>
        </dgm:presLayoutVars>
      </dgm:prSet>
      <dgm:spPr/>
    </dgm:pt>
    <dgm:pt modelId="{B1D9D4AE-3962-4D92-A40B-3B006B91A0C3}" type="pres">
      <dgm:prSet presAssocID="{25830350-346E-43F9-89C7-8929534E07FD}" presName="rootComposite" presStyleCnt="0"/>
      <dgm:spPr/>
    </dgm:pt>
    <dgm:pt modelId="{3011E0C0-5173-40E5-A1A3-985EBC71CA89}" type="pres">
      <dgm:prSet presAssocID="{25830350-346E-43F9-89C7-8929534E07FD}" presName="rootText" presStyleLbl="node3" presStyleIdx="4" presStyleCnt="16">
        <dgm:presLayoutVars>
          <dgm:chPref val="3"/>
        </dgm:presLayoutVars>
      </dgm:prSet>
      <dgm:spPr/>
    </dgm:pt>
    <dgm:pt modelId="{D28248CB-A25F-4076-9BF8-FD8C33575124}" type="pres">
      <dgm:prSet presAssocID="{25830350-346E-43F9-89C7-8929534E07FD}" presName="rootConnector" presStyleLbl="node3" presStyleIdx="4" presStyleCnt="16"/>
      <dgm:spPr/>
    </dgm:pt>
    <dgm:pt modelId="{D38C40DD-1D7E-4F27-9319-882F1EF73BA8}" type="pres">
      <dgm:prSet presAssocID="{25830350-346E-43F9-89C7-8929534E07FD}" presName="hierChild4" presStyleCnt="0"/>
      <dgm:spPr/>
    </dgm:pt>
    <dgm:pt modelId="{4AF5FC7B-659D-47B5-B120-4AE036835F20}" type="pres">
      <dgm:prSet presAssocID="{25830350-346E-43F9-89C7-8929534E07FD}" presName="hierChild5" presStyleCnt="0"/>
      <dgm:spPr/>
    </dgm:pt>
    <dgm:pt modelId="{E1E9527C-4A1A-4D78-B110-3C1691A115FA}" type="pres">
      <dgm:prSet presAssocID="{36FBF94B-BE62-4DEC-BADA-B86B89A78BB3}" presName="Name37" presStyleLbl="parChTrans1D3" presStyleIdx="5" presStyleCnt="16"/>
      <dgm:spPr/>
    </dgm:pt>
    <dgm:pt modelId="{15C6A892-7125-4026-B9C1-7566909EE952}" type="pres">
      <dgm:prSet presAssocID="{D92E64A1-C1D5-497B-B15D-9CDC4261628E}" presName="hierRoot2" presStyleCnt="0">
        <dgm:presLayoutVars>
          <dgm:hierBranch val="init"/>
        </dgm:presLayoutVars>
      </dgm:prSet>
      <dgm:spPr/>
    </dgm:pt>
    <dgm:pt modelId="{A5A4725E-3A6B-4809-AA0F-7EC735ABBCED}" type="pres">
      <dgm:prSet presAssocID="{D92E64A1-C1D5-497B-B15D-9CDC4261628E}" presName="rootComposite" presStyleCnt="0"/>
      <dgm:spPr/>
    </dgm:pt>
    <dgm:pt modelId="{5E416D90-7020-42F1-BDB7-39A85BF7B0B8}" type="pres">
      <dgm:prSet presAssocID="{D92E64A1-C1D5-497B-B15D-9CDC4261628E}" presName="rootText" presStyleLbl="node3" presStyleIdx="5" presStyleCnt="16">
        <dgm:presLayoutVars>
          <dgm:chPref val="3"/>
        </dgm:presLayoutVars>
      </dgm:prSet>
      <dgm:spPr/>
    </dgm:pt>
    <dgm:pt modelId="{1FA80697-128D-4C09-B245-10202C32AF4B}" type="pres">
      <dgm:prSet presAssocID="{D92E64A1-C1D5-497B-B15D-9CDC4261628E}" presName="rootConnector" presStyleLbl="node3" presStyleIdx="5" presStyleCnt="16"/>
      <dgm:spPr/>
    </dgm:pt>
    <dgm:pt modelId="{0389564F-B551-4747-9A46-2B3DB6D2C447}" type="pres">
      <dgm:prSet presAssocID="{D92E64A1-C1D5-497B-B15D-9CDC4261628E}" presName="hierChild4" presStyleCnt="0"/>
      <dgm:spPr/>
    </dgm:pt>
    <dgm:pt modelId="{64842601-81F8-4142-85C5-41A5A590CA4B}" type="pres">
      <dgm:prSet presAssocID="{D92E64A1-C1D5-497B-B15D-9CDC4261628E}" presName="hierChild5" presStyleCnt="0"/>
      <dgm:spPr/>
    </dgm:pt>
    <dgm:pt modelId="{7464EB2C-6AC4-4A92-B010-BF88BC0620F0}" type="pres">
      <dgm:prSet presAssocID="{A1F709D7-45AF-4251-A5DD-0B26BAE6DD98}" presName="Name37" presStyleLbl="parChTrans1D3" presStyleIdx="6" presStyleCnt="16"/>
      <dgm:spPr/>
    </dgm:pt>
    <dgm:pt modelId="{5A9C7024-4DC0-485A-9C8B-98CC7CD54125}" type="pres">
      <dgm:prSet presAssocID="{ABDE14AD-F549-47E3-8C57-A25CA68C8A92}" presName="hierRoot2" presStyleCnt="0">
        <dgm:presLayoutVars>
          <dgm:hierBranch val="init"/>
        </dgm:presLayoutVars>
      </dgm:prSet>
      <dgm:spPr/>
    </dgm:pt>
    <dgm:pt modelId="{218935DD-C792-48F4-ADE1-88F5A16BE3AA}" type="pres">
      <dgm:prSet presAssocID="{ABDE14AD-F549-47E3-8C57-A25CA68C8A92}" presName="rootComposite" presStyleCnt="0"/>
      <dgm:spPr/>
    </dgm:pt>
    <dgm:pt modelId="{8BE8DF90-F8CC-4861-92BA-C656E365EA3E}" type="pres">
      <dgm:prSet presAssocID="{ABDE14AD-F549-47E3-8C57-A25CA68C8A92}" presName="rootText" presStyleLbl="node3" presStyleIdx="6" presStyleCnt="16">
        <dgm:presLayoutVars>
          <dgm:chPref val="3"/>
        </dgm:presLayoutVars>
      </dgm:prSet>
      <dgm:spPr/>
    </dgm:pt>
    <dgm:pt modelId="{E6FA8A61-464F-42B7-8422-5A4E86A47CE4}" type="pres">
      <dgm:prSet presAssocID="{ABDE14AD-F549-47E3-8C57-A25CA68C8A92}" presName="rootConnector" presStyleLbl="node3" presStyleIdx="6" presStyleCnt="16"/>
      <dgm:spPr/>
    </dgm:pt>
    <dgm:pt modelId="{4FBE7162-23AF-4762-B30F-9771BC1A2306}" type="pres">
      <dgm:prSet presAssocID="{ABDE14AD-F549-47E3-8C57-A25CA68C8A92}" presName="hierChild4" presStyleCnt="0"/>
      <dgm:spPr/>
    </dgm:pt>
    <dgm:pt modelId="{E44E8B22-0BB6-4974-984B-056D282F8113}" type="pres">
      <dgm:prSet presAssocID="{ABDE14AD-F549-47E3-8C57-A25CA68C8A92}" presName="hierChild5" presStyleCnt="0"/>
      <dgm:spPr/>
    </dgm:pt>
    <dgm:pt modelId="{8AEB45B5-6E5E-477A-9121-4461DB81BFBD}" type="pres">
      <dgm:prSet presAssocID="{D04C39BD-B68B-4D6B-B007-CC8A783AE081}" presName="hierChild5" presStyleCnt="0"/>
      <dgm:spPr/>
    </dgm:pt>
    <dgm:pt modelId="{815D7428-B7B7-471C-A4D8-4AFB72A9133A}" type="pres">
      <dgm:prSet presAssocID="{5A72F4B3-4960-47CC-8870-F517092CC106}" presName="Name37" presStyleLbl="parChTrans1D2" presStyleIdx="2" presStyleCnt="7"/>
      <dgm:spPr/>
    </dgm:pt>
    <dgm:pt modelId="{62AA9C94-B589-4D27-A241-2E4BA097F1C9}" type="pres">
      <dgm:prSet presAssocID="{0A8987FF-596F-4E3E-B300-12842618003F}" presName="hierRoot2" presStyleCnt="0">
        <dgm:presLayoutVars>
          <dgm:hierBranch val="init"/>
        </dgm:presLayoutVars>
      </dgm:prSet>
      <dgm:spPr/>
    </dgm:pt>
    <dgm:pt modelId="{B41F77DD-62CC-4597-9D58-1372CA462731}" type="pres">
      <dgm:prSet presAssocID="{0A8987FF-596F-4E3E-B300-12842618003F}" presName="rootComposite" presStyleCnt="0"/>
      <dgm:spPr/>
    </dgm:pt>
    <dgm:pt modelId="{2E9B8693-609A-41CA-A0C9-485331B25423}" type="pres">
      <dgm:prSet presAssocID="{0A8987FF-596F-4E3E-B300-12842618003F}" presName="rootText" presStyleLbl="node2" presStyleIdx="2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616F860-C0A6-4769-A826-F9E2C3D3A21F}" type="pres">
      <dgm:prSet presAssocID="{0A8987FF-596F-4E3E-B300-12842618003F}" presName="rootConnector" presStyleLbl="node2" presStyleIdx="2" presStyleCnt="7"/>
      <dgm:spPr/>
    </dgm:pt>
    <dgm:pt modelId="{1F0BF963-B7CE-45BC-84C5-C0F0017E7B2F}" type="pres">
      <dgm:prSet presAssocID="{0A8987FF-596F-4E3E-B300-12842618003F}" presName="hierChild4" presStyleCnt="0"/>
      <dgm:spPr/>
    </dgm:pt>
    <dgm:pt modelId="{B2675BCC-6105-4CAB-9A88-CAC2B706EAEB}" type="pres">
      <dgm:prSet presAssocID="{409479BD-D88F-4AC8-89DC-DFEF578476B7}" presName="Name37" presStyleLbl="parChTrans1D3" presStyleIdx="7" presStyleCnt="16"/>
      <dgm:spPr/>
    </dgm:pt>
    <dgm:pt modelId="{A9ECEDA1-0532-40B0-9234-F83930C4CCF1}" type="pres">
      <dgm:prSet presAssocID="{FDABAB06-6019-42CE-9616-AD9DB24DC1B8}" presName="hierRoot2" presStyleCnt="0">
        <dgm:presLayoutVars>
          <dgm:hierBranch val="init"/>
        </dgm:presLayoutVars>
      </dgm:prSet>
      <dgm:spPr/>
    </dgm:pt>
    <dgm:pt modelId="{1BDA5A3B-1AF9-46A8-B8DD-3FA59CF92DFD}" type="pres">
      <dgm:prSet presAssocID="{FDABAB06-6019-42CE-9616-AD9DB24DC1B8}" presName="rootComposite" presStyleCnt="0"/>
      <dgm:spPr/>
    </dgm:pt>
    <dgm:pt modelId="{3C8B527B-03DC-4C01-A75C-2C54B23BE4D3}" type="pres">
      <dgm:prSet presAssocID="{FDABAB06-6019-42CE-9616-AD9DB24DC1B8}" presName="rootText" presStyleLbl="node3" presStyleIdx="7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430E85E-20E7-4EEC-9B8C-CAB397C0F5D3}" type="pres">
      <dgm:prSet presAssocID="{FDABAB06-6019-42CE-9616-AD9DB24DC1B8}" presName="rootConnector" presStyleLbl="node3" presStyleIdx="7" presStyleCnt="16"/>
      <dgm:spPr/>
    </dgm:pt>
    <dgm:pt modelId="{54D36C3C-B38A-4894-9659-D42AC8354569}" type="pres">
      <dgm:prSet presAssocID="{FDABAB06-6019-42CE-9616-AD9DB24DC1B8}" presName="hierChild4" presStyleCnt="0"/>
      <dgm:spPr/>
    </dgm:pt>
    <dgm:pt modelId="{851D8BA0-3381-4635-A799-31360CC1A4E9}" type="pres">
      <dgm:prSet presAssocID="{FDABAB06-6019-42CE-9616-AD9DB24DC1B8}" presName="hierChild5" presStyleCnt="0"/>
      <dgm:spPr/>
    </dgm:pt>
    <dgm:pt modelId="{FC64F6DF-1FA0-4ECC-A448-823F331969D4}" type="pres">
      <dgm:prSet presAssocID="{1F972259-B557-434D-B98E-E281BE66D4D3}" presName="Name37" presStyleLbl="parChTrans1D3" presStyleIdx="8" presStyleCnt="16"/>
      <dgm:spPr/>
    </dgm:pt>
    <dgm:pt modelId="{94E652E1-E24F-4594-AD5B-50F0E70CF50E}" type="pres">
      <dgm:prSet presAssocID="{B7EEF1AB-BFCF-4F16-9C8F-C8794EE1E120}" presName="hierRoot2" presStyleCnt="0">
        <dgm:presLayoutVars>
          <dgm:hierBranch val="init"/>
        </dgm:presLayoutVars>
      </dgm:prSet>
      <dgm:spPr/>
    </dgm:pt>
    <dgm:pt modelId="{AE713885-8AFC-42B2-BB12-029168002A40}" type="pres">
      <dgm:prSet presAssocID="{B7EEF1AB-BFCF-4F16-9C8F-C8794EE1E120}" presName="rootComposite" presStyleCnt="0"/>
      <dgm:spPr/>
    </dgm:pt>
    <dgm:pt modelId="{B10C8A64-E979-4FC7-824D-CB3D360915FF}" type="pres">
      <dgm:prSet presAssocID="{B7EEF1AB-BFCF-4F16-9C8F-C8794EE1E120}" presName="rootText" presStyleLbl="node3" presStyleIdx="8" presStyleCnt="16">
        <dgm:presLayoutVars>
          <dgm:chPref val="3"/>
        </dgm:presLayoutVars>
      </dgm:prSet>
      <dgm:spPr/>
    </dgm:pt>
    <dgm:pt modelId="{390DFDC5-5ABC-4796-A076-305BD78AF400}" type="pres">
      <dgm:prSet presAssocID="{B7EEF1AB-BFCF-4F16-9C8F-C8794EE1E120}" presName="rootConnector" presStyleLbl="node3" presStyleIdx="8" presStyleCnt="16"/>
      <dgm:spPr/>
    </dgm:pt>
    <dgm:pt modelId="{DB3BEE60-4843-4933-8F65-CEB8B4F73627}" type="pres">
      <dgm:prSet presAssocID="{B7EEF1AB-BFCF-4F16-9C8F-C8794EE1E120}" presName="hierChild4" presStyleCnt="0"/>
      <dgm:spPr/>
    </dgm:pt>
    <dgm:pt modelId="{187E5A0E-2A5D-4DE4-B2E6-C42A9938A376}" type="pres">
      <dgm:prSet presAssocID="{B7EEF1AB-BFCF-4F16-9C8F-C8794EE1E120}" presName="hierChild5" presStyleCnt="0"/>
      <dgm:spPr/>
    </dgm:pt>
    <dgm:pt modelId="{D3B2CB8B-8A0B-4CBB-B800-0ECC191391A7}" type="pres">
      <dgm:prSet presAssocID="{0A8987FF-596F-4E3E-B300-12842618003F}" presName="hierChild5" presStyleCnt="0"/>
      <dgm:spPr/>
    </dgm:pt>
    <dgm:pt modelId="{51F69458-A1B4-4FAE-B473-9FF955DBD05D}" type="pres">
      <dgm:prSet presAssocID="{96488DFA-1F19-4CA2-90B1-D7F1A5E1EEC2}" presName="Name37" presStyleLbl="parChTrans1D2" presStyleIdx="3" presStyleCnt="7"/>
      <dgm:spPr/>
    </dgm:pt>
    <dgm:pt modelId="{9182DBE2-F28A-42C7-BDAE-424A9E7E4F9B}" type="pres">
      <dgm:prSet presAssocID="{19F59478-3699-478E-9195-134A94EFA23C}" presName="hierRoot2" presStyleCnt="0">
        <dgm:presLayoutVars>
          <dgm:hierBranch val="init"/>
        </dgm:presLayoutVars>
      </dgm:prSet>
      <dgm:spPr/>
    </dgm:pt>
    <dgm:pt modelId="{55CF3219-254B-4492-9624-5F806DE424FE}" type="pres">
      <dgm:prSet presAssocID="{19F59478-3699-478E-9195-134A94EFA23C}" presName="rootComposite" presStyleCnt="0"/>
      <dgm:spPr/>
    </dgm:pt>
    <dgm:pt modelId="{03AC65A2-C305-47FB-B9C2-36C6315EA80B}" type="pres">
      <dgm:prSet presAssocID="{19F59478-3699-478E-9195-134A94EFA23C}" presName="rootText" presStyleLbl="node2" presStyleIdx="3" presStyleCnt="7">
        <dgm:presLayoutVars>
          <dgm:chPref val="3"/>
        </dgm:presLayoutVars>
      </dgm:prSet>
      <dgm:spPr/>
    </dgm:pt>
    <dgm:pt modelId="{6A78C4C1-F8F8-4CDD-996A-B203692A0B70}" type="pres">
      <dgm:prSet presAssocID="{19F59478-3699-478E-9195-134A94EFA23C}" presName="rootConnector" presStyleLbl="node2" presStyleIdx="3" presStyleCnt="7"/>
      <dgm:spPr/>
    </dgm:pt>
    <dgm:pt modelId="{3EDE8DC3-6C5F-4EB3-86D9-6F2ADAFFDAE0}" type="pres">
      <dgm:prSet presAssocID="{19F59478-3699-478E-9195-134A94EFA23C}" presName="hierChild4" presStyleCnt="0"/>
      <dgm:spPr/>
    </dgm:pt>
    <dgm:pt modelId="{29060EA2-A1B1-4930-A73D-3E44B0FEE131}" type="pres">
      <dgm:prSet presAssocID="{8C8B3705-6FB1-4C11-95F7-646863359B61}" presName="Name37" presStyleLbl="parChTrans1D3" presStyleIdx="9" presStyleCnt="16"/>
      <dgm:spPr/>
    </dgm:pt>
    <dgm:pt modelId="{CCFDBF6B-6FC9-4C19-8441-5D578C1AD306}" type="pres">
      <dgm:prSet presAssocID="{24377DB9-45B8-460F-AC29-534145807903}" presName="hierRoot2" presStyleCnt="0">
        <dgm:presLayoutVars>
          <dgm:hierBranch val="init"/>
        </dgm:presLayoutVars>
      </dgm:prSet>
      <dgm:spPr/>
    </dgm:pt>
    <dgm:pt modelId="{6E300522-2D62-4398-B660-333EF88E9256}" type="pres">
      <dgm:prSet presAssocID="{24377DB9-45B8-460F-AC29-534145807903}" presName="rootComposite" presStyleCnt="0"/>
      <dgm:spPr/>
    </dgm:pt>
    <dgm:pt modelId="{7CD5BEC5-BD32-4B93-8CC4-9D484784788E}" type="pres">
      <dgm:prSet presAssocID="{24377DB9-45B8-460F-AC29-534145807903}" presName="rootText" presStyleLbl="node3" presStyleIdx="9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43E6980-ABBA-4F8A-B1A3-68A8DBF484A1}" type="pres">
      <dgm:prSet presAssocID="{24377DB9-45B8-460F-AC29-534145807903}" presName="rootConnector" presStyleLbl="node3" presStyleIdx="9" presStyleCnt="16"/>
      <dgm:spPr/>
    </dgm:pt>
    <dgm:pt modelId="{009C3D48-BBC6-494A-B4CE-6528729B57A2}" type="pres">
      <dgm:prSet presAssocID="{24377DB9-45B8-460F-AC29-534145807903}" presName="hierChild4" presStyleCnt="0"/>
      <dgm:spPr/>
    </dgm:pt>
    <dgm:pt modelId="{FDAD14DB-A81F-43EF-B5E1-D54BEAB681FF}" type="pres">
      <dgm:prSet presAssocID="{24377DB9-45B8-460F-AC29-534145807903}" presName="hierChild5" presStyleCnt="0"/>
      <dgm:spPr/>
    </dgm:pt>
    <dgm:pt modelId="{3B87C0BB-68FA-451D-A975-516B88F0DA38}" type="pres">
      <dgm:prSet presAssocID="{0B1108A3-9291-4999-8FED-CED6C25C5CE1}" presName="Name37" presStyleLbl="parChTrans1D3" presStyleIdx="10" presStyleCnt="16"/>
      <dgm:spPr/>
    </dgm:pt>
    <dgm:pt modelId="{2FAF01CE-E800-45D4-BF05-64C561FA01CA}" type="pres">
      <dgm:prSet presAssocID="{F1E69282-8675-45A9-9CF4-DA227C4F01D8}" presName="hierRoot2" presStyleCnt="0">
        <dgm:presLayoutVars>
          <dgm:hierBranch val="init"/>
        </dgm:presLayoutVars>
      </dgm:prSet>
      <dgm:spPr/>
    </dgm:pt>
    <dgm:pt modelId="{115F50DD-531E-42B0-ABB7-CAAEE5AB1660}" type="pres">
      <dgm:prSet presAssocID="{F1E69282-8675-45A9-9CF4-DA227C4F01D8}" presName="rootComposite" presStyleCnt="0"/>
      <dgm:spPr/>
    </dgm:pt>
    <dgm:pt modelId="{2AE5D980-6CEB-4EEB-8BB2-2F41BE852591}" type="pres">
      <dgm:prSet presAssocID="{F1E69282-8675-45A9-9CF4-DA227C4F01D8}" presName="rootText" presStyleLbl="node3" presStyleIdx="10" presStyleCnt="16">
        <dgm:presLayoutVars>
          <dgm:chPref val="3"/>
        </dgm:presLayoutVars>
      </dgm:prSet>
      <dgm:spPr/>
    </dgm:pt>
    <dgm:pt modelId="{447317D4-4DB0-4377-A94F-DEEBE0537D3C}" type="pres">
      <dgm:prSet presAssocID="{F1E69282-8675-45A9-9CF4-DA227C4F01D8}" presName="rootConnector" presStyleLbl="node3" presStyleIdx="10" presStyleCnt="16"/>
      <dgm:spPr/>
    </dgm:pt>
    <dgm:pt modelId="{4E80F292-65A1-4971-B213-D55CAD59FD29}" type="pres">
      <dgm:prSet presAssocID="{F1E69282-8675-45A9-9CF4-DA227C4F01D8}" presName="hierChild4" presStyleCnt="0"/>
      <dgm:spPr/>
    </dgm:pt>
    <dgm:pt modelId="{6DC76434-F64C-479E-9234-AAD93D3C25C7}" type="pres">
      <dgm:prSet presAssocID="{F1E69282-8675-45A9-9CF4-DA227C4F01D8}" presName="hierChild5" presStyleCnt="0"/>
      <dgm:spPr/>
    </dgm:pt>
    <dgm:pt modelId="{16573C74-EA9E-42A4-B445-BCD72DCCC0EF}" type="pres">
      <dgm:prSet presAssocID="{19F59478-3699-478E-9195-134A94EFA23C}" presName="hierChild5" presStyleCnt="0"/>
      <dgm:spPr/>
    </dgm:pt>
    <dgm:pt modelId="{77E6131F-9172-4620-938F-59DB1BDA8279}" type="pres">
      <dgm:prSet presAssocID="{D369F65B-4D1B-46BB-A770-7F6A1CEC198A}" presName="Name37" presStyleLbl="parChTrans1D2" presStyleIdx="4" presStyleCnt="7"/>
      <dgm:spPr/>
    </dgm:pt>
    <dgm:pt modelId="{C230451E-576A-40DD-BCD4-3F23300933EE}" type="pres">
      <dgm:prSet presAssocID="{27114F8A-118F-4BAC-BBF3-E2B330A41BE1}" presName="hierRoot2" presStyleCnt="0">
        <dgm:presLayoutVars>
          <dgm:hierBranch val="init"/>
        </dgm:presLayoutVars>
      </dgm:prSet>
      <dgm:spPr/>
    </dgm:pt>
    <dgm:pt modelId="{A5957FE9-C515-410F-8207-16DC2BFEA3A4}" type="pres">
      <dgm:prSet presAssocID="{27114F8A-118F-4BAC-BBF3-E2B330A41BE1}" presName="rootComposite" presStyleCnt="0"/>
      <dgm:spPr/>
    </dgm:pt>
    <dgm:pt modelId="{29F455FF-D84A-4BB4-A741-157174CB2B23}" type="pres">
      <dgm:prSet presAssocID="{27114F8A-118F-4BAC-BBF3-E2B330A41BE1}" presName="rootText" presStyleLbl="node2" presStyleIdx="4" presStyleCnt="7">
        <dgm:presLayoutVars>
          <dgm:chPref val="3"/>
        </dgm:presLayoutVars>
      </dgm:prSet>
      <dgm:spPr/>
    </dgm:pt>
    <dgm:pt modelId="{0454D418-09FE-4DF1-93A6-CF542DAAA72D}" type="pres">
      <dgm:prSet presAssocID="{27114F8A-118F-4BAC-BBF3-E2B330A41BE1}" presName="rootConnector" presStyleLbl="node2" presStyleIdx="4" presStyleCnt="7"/>
      <dgm:spPr/>
    </dgm:pt>
    <dgm:pt modelId="{510CF81B-3B7F-4A74-BAF0-8983DE3D9A7B}" type="pres">
      <dgm:prSet presAssocID="{27114F8A-118F-4BAC-BBF3-E2B330A41BE1}" presName="hierChild4" presStyleCnt="0"/>
      <dgm:spPr/>
    </dgm:pt>
    <dgm:pt modelId="{5AE15640-7C55-4003-87B0-2F427E2CB647}" type="pres">
      <dgm:prSet presAssocID="{EABE4922-4705-4FF6-90B0-3591909472AA}" presName="Name37" presStyleLbl="parChTrans1D3" presStyleIdx="11" presStyleCnt="16"/>
      <dgm:spPr/>
    </dgm:pt>
    <dgm:pt modelId="{1DD48E18-73B6-4014-9C0C-16048F18D3DF}" type="pres">
      <dgm:prSet presAssocID="{E4F1BFD9-CF52-4F45-8C42-03ECF98F507E}" presName="hierRoot2" presStyleCnt="0">
        <dgm:presLayoutVars>
          <dgm:hierBranch val="init"/>
        </dgm:presLayoutVars>
      </dgm:prSet>
      <dgm:spPr/>
    </dgm:pt>
    <dgm:pt modelId="{731891AC-E7CB-46EC-962A-26F38C34DB01}" type="pres">
      <dgm:prSet presAssocID="{E4F1BFD9-CF52-4F45-8C42-03ECF98F507E}" presName="rootComposite" presStyleCnt="0"/>
      <dgm:spPr/>
    </dgm:pt>
    <dgm:pt modelId="{33D6DFFC-C4BE-461C-8D5D-D3D9A472F008}" type="pres">
      <dgm:prSet presAssocID="{E4F1BFD9-CF52-4F45-8C42-03ECF98F507E}" presName="rootText" presStyleLbl="node3" presStyleIdx="11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48B8127-1FF5-4595-97DB-49E23594B32B}" type="pres">
      <dgm:prSet presAssocID="{E4F1BFD9-CF52-4F45-8C42-03ECF98F507E}" presName="rootConnector" presStyleLbl="node3" presStyleIdx="11" presStyleCnt="16"/>
      <dgm:spPr/>
    </dgm:pt>
    <dgm:pt modelId="{834AD5DB-B37C-492D-8281-548EF54780E2}" type="pres">
      <dgm:prSet presAssocID="{E4F1BFD9-CF52-4F45-8C42-03ECF98F507E}" presName="hierChild4" presStyleCnt="0"/>
      <dgm:spPr/>
    </dgm:pt>
    <dgm:pt modelId="{D2F47BBC-E274-478B-B010-E23878D0BD5E}" type="pres">
      <dgm:prSet presAssocID="{E4F1BFD9-CF52-4F45-8C42-03ECF98F507E}" presName="hierChild5" presStyleCnt="0"/>
      <dgm:spPr/>
    </dgm:pt>
    <dgm:pt modelId="{4072B3F7-FDC5-4670-AE90-8489C6E35AFD}" type="pres">
      <dgm:prSet presAssocID="{5467A093-E927-4575-87E1-FCC95DA565CD}" presName="Name37" presStyleLbl="parChTrans1D3" presStyleIdx="12" presStyleCnt="16"/>
      <dgm:spPr/>
    </dgm:pt>
    <dgm:pt modelId="{6C8DBEFB-6B80-4733-BA8A-B14DFBE86DF5}" type="pres">
      <dgm:prSet presAssocID="{00EA6BF0-9F51-4DF0-B6E9-694CEBB2DC1B}" presName="hierRoot2" presStyleCnt="0">
        <dgm:presLayoutVars>
          <dgm:hierBranch val="init"/>
        </dgm:presLayoutVars>
      </dgm:prSet>
      <dgm:spPr/>
    </dgm:pt>
    <dgm:pt modelId="{2193E2F6-64B2-41AC-8800-E86C473CDB3A}" type="pres">
      <dgm:prSet presAssocID="{00EA6BF0-9F51-4DF0-B6E9-694CEBB2DC1B}" presName="rootComposite" presStyleCnt="0"/>
      <dgm:spPr/>
    </dgm:pt>
    <dgm:pt modelId="{248A0789-E02A-49B8-B27E-F281A8A64D81}" type="pres">
      <dgm:prSet presAssocID="{00EA6BF0-9F51-4DF0-B6E9-694CEBB2DC1B}" presName="rootText" presStyleLbl="node3" presStyleIdx="12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E974E78-6ABF-4FF9-9B21-DE2960B6F4B9}" type="pres">
      <dgm:prSet presAssocID="{00EA6BF0-9F51-4DF0-B6E9-694CEBB2DC1B}" presName="rootConnector" presStyleLbl="node3" presStyleIdx="12" presStyleCnt="16"/>
      <dgm:spPr/>
    </dgm:pt>
    <dgm:pt modelId="{8FCCB185-D225-44FF-9325-34B008288B79}" type="pres">
      <dgm:prSet presAssocID="{00EA6BF0-9F51-4DF0-B6E9-694CEBB2DC1B}" presName="hierChild4" presStyleCnt="0"/>
      <dgm:spPr/>
    </dgm:pt>
    <dgm:pt modelId="{6E2875AC-6D24-4F0D-A3AE-5B36BB42E546}" type="pres">
      <dgm:prSet presAssocID="{00EA6BF0-9F51-4DF0-B6E9-694CEBB2DC1B}" presName="hierChild5" presStyleCnt="0"/>
      <dgm:spPr/>
    </dgm:pt>
    <dgm:pt modelId="{13ABC0DD-B94D-463C-913A-0B9578CA55D9}" type="pres">
      <dgm:prSet presAssocID="{27114F8A-118F-4BAC-BBF3-E2B330A41BE1}" presName="hierChild5" presStyleCnt="0"/>
      <dgm:spPr/>
    </dgm:pt>
    <dgm:pt modelId="{C9AC8D97-B239-48E6-9F91-2D5854060B59}" type="pres">
      <dgm:prSet presAssocID="{50DEB211-15BD-4C8B-95A7-8ECF6DB94D6E}" presName="Name37" presStyleLbl="parChTrans1D2" presStyleIdx="5" presStyleCnt="7"/>
      <dgm:spPr/>
    </dgm:pt>
    <dgm:pt modelId="{EDF6226C-D337-475C-8AB8-B9BE4CE391C5}" type="pres">
      <dgm:prSet presAssocID="{0C77AFDC-E196-4915-A0C2-BA501ABCDFC1}" presName="hierRoot2" presStyleCnt="0">
        <dgm:presLayoutVars>
          <dgm:hierBranch val="init"/>
        </dgm:presLayoutVars>
      </dgm:prSet>
      <dgm:spPr/>
    </dgm:pt>
    <dgm:pt modelId="{292434EA-00A5-4DE5-993E-0870FAA5D127}" type="pres">
      <dgm:prSet presAssocID="{0C77AFDC-E196-4915-A0C2-BA501ABCDFC1}" presName="rootComposite" presStyleCnt="0"/>
      <dgm:spPr/>
    </dgm:pt>
    <dgm:pt modelId="{0A35899C-799E-4BD3-B621-18D5B4EAEF9C}" type="pres">
      <dgm:prSet presAssocID="{0C77AFDC-E196-4915-A0C2-BA501ABCDFC1}" presName="rootText" presStyleLbl="node2" presStyleIdx="5" presStyleCnt="7">
        <dgm:presLayoutVars>
          <dgm:chPref val="3"/>
        </dgm:presLayoutVars>
      </dgm:prSet>
      <dgm:spPr/>
    </dgm:pt>
    <dgm:pt modelId="{F9C362D7-8877-47B3-ACA1-8B06F695EF02}" type="pres">
      <dgm:prSet presAssocID="{0C77AFDC-E196-4915-A0C2-BA501ABCDFC1}" presName="rootConnector" presStyleLbl="node2" presStyleIdx="5" presStyleCnt="7"/>
      <dgm:spPr/>
    </dgm:pt>
    <dgm:pt modelId="{BE4F0876-F2EA-4271-8178-9D4D21DFE153}" type="pres">
      <dgm:prSet presAssocID="{0C77AFDC-E196-4915-A0C2-BA501ABCDFC1}" presName="hierChild4" presStyleCnt="0"/>
      <dgm:spPr/>
    </dgm:pt>
    <dgm:pt modelId="{8FC8188E-7FF7-46F7-950D-83FE0F7CA52F}" type="pres">
      <dgm:prSet presAssocID="{7A786DDC-BDAB-4188-BB5F-B01CCE820BC0}" presName="Name37" presStyleLbl="parChTrans1D3" presStyleIdx="13" presStyleCnt="16"/>
      <dgm:spPr/>
    </dgm:pt>
    <dgm:pt modelId="{3D3E8A17-984B-448D-B29F-FEE78F378D4A}" type="pres">
      <dgm:prSet presAssocID="{8A7A2D22-FB02-46C1-8EF3-FFA71E899113}" presName="hierRoot2" presStyleCnt="0">
        <dgm:presLayoutVars>
          <dgm:hierBranch val="init"/>
        </dgm:presLayoutVars>
      </dgm:prSet>
      <dgm:spPr/>
    </dgm:pt>
    <dgm:pt modelId="{F6577F47-A7A9-4057-9A82-5410A4BFE343}" type="pres">
      <dgm:prSet presAssocID="{8A7A2D22-FB02-46C1-8EF3-FFA71E899113}" presName="rootComposite" presStyleCnt="0"/>
      <dgm:spPr/>
    </dgm:pt>
    <dgm:pt modelId="{BED32926-21F4-44B0-8128-3F53DD584933}" type="pres">
      <dgm:prSet presAssocID="{8A7A2D22-FB02-46C1-8EF3-FFA71E899113}" presName="rootText" presStyleLbl="node3" presStyleIdx="13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AD692A3-2E2E-43CE-8CA8-7BB50FC6B905}" type="pres">
      <dgm:prSet presAssocID="{8A7A2D22-FB02-46C1-8EF3-FFA71E899113}" presName="rootConnector" presStyleLbl="node3" presStyleIdx="13" presStyleCnt="16"/>
      <dgm:spPr/>
    </dgm:pt>
    <dgm:pt modelId="{CC38C6D4-E384-44AB-969E-77A773A236D2}" type="pres">
      <dgm:prSet presAssocID="{8A7A2D22-FB02-46C1-8EF3-FFA71E899113}" presName="hierChild4" presStyleCnt="0"/>
      <dgm:spPr/>
    </dgm:pt>
    <dgm:pt modelId="{09E844AB-F98D-478D-9DC8-4A709E2322A3}" type="pres">
      <dgm:prSet presAssocID="{8A7A2D22-FB02-46C1-8EF3-FFA71E899113}" presName="hierChild5" presStyleCnt="0"/>
      <dgm:spPr/>
    </dgm:pt>
    <dgm:pt modelId="{303E2A0C-1AD1-430A-BD72-559B5D27C9AC}" type="pres">
      <dgm:prSet presAssocID="{0C77AFDC-E196-4915-A0C2-BA501ABCDFC1}" presName="hierChild5" presStyleCnt="0"/>
      <dgm:spPr/>
    </dgm:pt>
    <dgm:pt modelId="{1AE230C8-AB21-4452-A987-E7B161AB0829}" type="pres">
      <dgm:prSet presAssocID="{EFEDA246-6147-49B0-8136-B6598D30E046}" presName="Name37" presStyleLbl="parChTrans1D2" presStyleIdx="6" presStyleCnt="7"/>
      <dgm:spPr/>
    </dgm:pt>
    <dgm:pt modelId="{AD85F066-84EE-4168-895D-84723128A42C}" type="pres">
      <dgm:prSet presAssocID="{A32FA861-B0C1-4CA0-9B5E-8687B9C71BAF}" presName="hierRoot2" presStyleCnt="0">
        <dgm:presLayoutVars>
          <dgm:hierBranch val="init"/>
        </dgm:presLayoutVars>
      </dgm:prSet>
      <dgm:spPr/>
    </dgm:pt>
    <dgm:pt modelId="{FF888649-ECA5-4180-A877-66E8F80CDFBF}" type="pres">
      <dgm:prSet presAssocID="{A32FA861-B0C1-4CA0-9B5E-8687B9C71BAF}" presName="rootComposite" presStyleCnt="0"/>
      <dgm:spPr/>
    </dgm:pt>
    <dgm:pt modelId="{4D3A2E63-1AEE-40C6-A7FB-B9ACE421FD0E}" type="pres">
      <dgm:prSet presAssocID="{A32FA861-B0C1-4CA0-9B5E-8687B9C71BAF}" presName="rootText" presStyleLbl="node2" presStyleIdx="6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9B592FC-0338-4882-A169-F0D2CEC2F8AF}" type="pres">
      <dgm:prSet presAssocID="{A32FA861-B0C1-4CA0-9B5E-8687B9C71BAF}" presName="rootConnector" presStyleLbl="node2" presStyleIdx="6" presStyleCnt="7"/>
      <dgm:spPr/>
    </dgm:pt>
    <dgm:pt modelId="{9513A1DD-ABD1-4F21-9D38-ECD11A4B2701}" type="pres">
      <dgm:prSet presAssocID="{A32FA861-B0C1-4CA0-9B5E-8687B9C71BAF}" presName="hierChild4" presStyleCnt="0"/>
      <dgm:spPr/>
    </dgm:pt>
    <dgm:pt modelId="{FC52F3F0-6D74-4C33-AD85-4EFCA98B7044}" type="pres">
      <dgm:prSet presAssocID="{B9F1BF06-9AED-472B-BF88-C2EFFE9D2E2B}" presName="Name37" presStyleLbl="parChTrans1D3" presStyleIdx="14" presStyleCnt="16"/>
      <dgm:spPr/>
    </dgm:pt>
    <dgm:pt modelId="{F310169F-5A85-4DD0-A120-C1A636DEC757}" type="pres">
      <dgm:prSet presAssocID="{81328982-F6B7-4A51-B696-A95AEA9C749E}" presName="hierRoot2" presStyleCnt="0">
        <dgm:presLayoutVars>
          <dgm:hierBranch val="init"/>
        </dgm:presLayoutVars>
      </dgm:prSet>
      <dgm:spPr/>
    </dgm:pt>
    <dgm:pt modelId="{241DD61E-9CD0-4FD9-80D4-7A880B393971}" type="pres">
      <dgm:prSet presAssocID="{81328982-F6B7-4A51-B696-A95AEA9C749E}" presName="rootComposite" presStyleCnt="0"/>
      <dgm:spPr/>
    </dgm:pt>
    <dgm:pt modelId="{551B35A0-0E31-458A-95F8-0294CABE02C4}" type="pres">
      <dgm:prSet presAssocID="{81328982-F6B7-4A51-B696-A95AEA9C749E}" presName="rootText" presStyleLbl="node3" presStyleIdx="14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B74BB00-4AB3-4DFF-A64F-0330900BF369}" type="pres">
      <dgm:prSet presAssocID="{81328982-F6B7-4A51-B696-A95AEA9C749E}" presName="rootConnector" presStyleLbl="node3" presStyleIdx="14" presStyleCnt="16"/>
      <dgm:spPr/>
    </dgm:pt>
    <dgm:pt modelId="{F56D4333-0AA6-4BA6-B9CE-C416BD2B7040}" type="pres">
      <dgm:prSet presAssocID="{81328982-F6B7-4A51-B696-A95AEA9C749E}" presName="hierChild4" presStyleCnt="0"/>
      <dgm:spPr/>
    </dgm:pt>
    <dgm:pt modelId="{1E1B97EA-E6CF-402D-A342-68A1FA80FE95}" type="pres">
      <dgm:prSet presAssocID="{81328982-F6B7-4A51-B696-A95AEA9C749E}" presName="hierChild5" presStyleCnt="0"/>
      <dgm:spPr/>
    </dgm:pt>
    <dgm:pt modelId="{3DB1E6FE-4EE2-4DF4-BA31-A7CAFBB27E44}" type="pres">
      <dgm:prSet presAssocID="{5705BFA2-15C9-441F-8A00-87FC4B462846}" presName="Name37" presStyleLbl="parChTrans1D3" presStyleIdx="15" presStyleCnt="16"/>
      <dgm:spPr/>
    </dgm:pt>
    <dgm:pt modelId="{0A453C98-9205-402F-A3EA-689DE672A7C3}" type="pres">
      <dgm:prSet presAssocID="{30339DF5-95AF-4960-B4B6-4252C12B2EBB}" presName="hierRoot2" presStyleCnt="0">
        <dgm:presLayoutVars>
          <dgm:hierBranch val="init"/>
        </dgm:presLayoutVars>
      </dgm:prSet>
      <dgm:spPr/>
    </dgm:pt>
    <dgm:pt modelId="{FD3BD4EA-A901-40BE-BD33-EAD8DC47CE59}" type="pres">
      <dgm:prSet presAssocID="{30339DF5-95AF-4960-B4B6-4252C12B2EBB}" presName="rootComposite" presStyleCnt="0"/>
      <dgm:spPr/>
    </dgm:pt>
    <dgm:pt modelId="{38BDFEC8-41D2-444A-A6F5-C2D5A68D0835}" type="pres">
      <dgm:prSet presAssocID="{30339DF5-95AF-4960-B4B6-4252C12B2EBB}" presName="rootText" presStyleLbl="node3" presStyleIdx="15" presStyleCnt="16">
        <dgm:presLayoutVars>
          <dgm:chPref val="3"/>
        </dgm:presLayoutVars>
      </dgm:prSet>
      <dgm:spPr/>
    </dgm:pt>
    <dgm:pt modelId="{43D55A2F-1FC3-404F-9CD8-181B957B927B}" type="pres">
      <dgm:prSet presAssocID="{30339DF5-95AF-4960-B4B6-4252C12B2EBB}" presName="rootConnector" presStyleLbl="node3" presStyleIdx="15" presStyleCnt="16"/>
      <dgm:spPr/>
    </dgm:pt>
    <dgm:pt modelId="{9EE2A28C-12CB-4A84-A691-2EA93D16B3C2}" type="pres">
      <dgm:prSet presAssocID="{30339DF5-95AF-4960-B4B6-4252C12B2EBB}" presName="hierChild4" presStyleCnt="0"/>
      <dgm:spPr/>
    </dgm:pt>
    <dgm:pt modelId="{564540F2-F80A-47D0-B3D1-120C37DED868}" type="pres">
      <dgm:prSet presAssocID="{30339DF5-95AF-4960-B4B6-4252C12B2EBB}" presName="hierChild5" presStyleCnt="0"/>
      <dgm:spPr/>
    </dgm:pt>
    <dgm:pt modelId="{175FCCE8-DB68-431D-805D-0690F6D4A564}" type="pres">
      <dgm:prSet presAssocID="{A32FA861-B0C1-4CA0-9B5E-8687B9C71BAF}" presName="hierChild5" presStyleCnt="0"/>
      <dgm:spPr/>
    </dgm:pt>
    <dgm:pt modelId="{99697A74-56C2-4BE5-BCD7-DEDC5ABBD62E}" type="pres">
      <dgm:prSet presAssocID="{4BCB9FF2-3B47-4641-ADED-3B2914987265}" presName="hierChild3" presStyleCnt="0"/>
      <dgm:spPr/>
    </dgm:pt>
  </dgm:ptLst>
  <dgm:cxnLst>
    <dgm:cxn modelId="{E19CE5D5-649D-4736-A70A-36C22930E7CE}" srcId="{4BCB9FF2-3B47-4641-ADED-3B2914987265}" destId="{27114F8A-118F-4BAC-BBF3-E2B330A41BE1}" srcOrd="4" destOrd="0" parTransId="{D369F65B-4D1B-46BB-A770-7F6A1CEC198A}" sibTransId="{8B64D68E-1B46-4F73-AE90-0A406F6EB121}"/>
    <dgm:cxn modelId="{63CD6D1D-8FEA-4D0A-8156-29F9FF20894F}" type="presOf" srcId="{27114F8A-118F-4BAC-BBF3-E2B330A41BE1}" destId="{29F455FF-D84A-4BB4-A741-157174CB2B23}" srcOrd="0" destOrd="0" presId="urn:microsoft.com/office/officeart/2005/8/layout/orgChart1"/>
    <dgm:cxn modelId="{5EDF8267-3767-48FD-A888-B693E0F9D761}" type="presOf" srcId="{E4F1BFD9-CF52-4F45-8C42-03ECF98F507E}" destId="{448B8127-1FF5-4595-97DB-49E23594B32B}" srcOrd="1" destOrd="0" presId="urn:microsoft.com/office/officeart/2005/8/layout/orgChart1"/>
    <dgm:cxn modelId="{43D63355-C50E-4765-977F-A3DC985383C4}" srcId="{34790AD2-5FE6-4716-BDAA-F88318DDCAB2}" destId="{50A9C47E-8502-4A07-A78D-4C1194AD063A}" srcOrd="1" destOrd="0" parTransId="{674015A7-46F8-4814-9C17-4678FD889152}" sibTransId="{58952E8F-1B1F-49A1-B533-35901F51DCE0}"/>
    <dgm:cxn modelId="{2CCDFDA7-53BC-4E6A-A4A1-FCFFC49311BD}" type="presOf" srcId="{5705BFA2-15C9-441F-8A00-87FC4B462846}" destId="{3DB1E6FE-4EE2-4DF4-BA31-A7CAFBB27E44}" srcOrd="0" destOrd="0" presId="urn:microsoft.com/office/officeart/2005/8/layout/orgChart1"/>
    <dgm:cxn modelId="{B5A04886-CDDA-4F90-89E4-2123ABBF5AE4}" srcId="{0A8987FF-596F-4E3E-B300-12842618003F}" destId="{B7EEF1AB-BFCF-4F16-9C8F-C8794EE1E120}" srcOrd="1" destOrd="0" parTransId="{1F972259-B557-434D-B98E-E281BE66D4D3}" sibTransId="{92AD41A8-6368-4499-BA6A-5426707B6A4D}"/>
    <dgm:cxn modelId="{A4311DE5-E00F-42B0-AD2C-D20273E85E39}" type="presOf" srcId="{81328982-F6B7-4A51-B696-A95AEA9C749E}" destId="{551B35A0-0E31-458A-95F8-0294CABE02C4}" srcOrd="0" destOrd="0" presId="urn:microsoft.com/office/officeart/2005/8/layout/orgChart1"/>
    <dgm:cxn modelId="{BF204178-FE80-4CFB-9006-82CBC697B945}" type="presOf" srcId="{EABE4922-4705-4FF6-90B0-3591909472AA}" destId="{5AE15640-7C55-4003-87B0-2F427E2CB647}" srcOrd="0" destOrd="0" presId="urn:microsoft.com/office/officeart/2005/8/layout/orgChart1"/>
    <dgm:cxn modelId="{F5E89FCE-BAD8-4A86-9AED-A6AF602ACA57}" type="presOf" srcId="{0A8987FF-596F-4E3E-B300-12842618003F}" destId="{2E9B8693-609A-41CA-A0C9-485331B25423}" srcOrd="0" destOrd="0" presId="urn:microsoft.com/office/officeart/2005/8/layout/orgChart1"/>
    <dgm:cxn modelId="{9E75B720-30BA-4450-9832-7AA94361D912}" type="presOf" srcId="{D4C40648-394F-4066-B417-4633857576DE}" destId="{83DF1537-A8D6-450E-A500-109154484E1C}" srcOrd="1" destOrd="0" presId="urn:microsoft.com/office/officeart/2005/8/layout/orgChart1"/>
    <dgm:cxn modelId="{52E6401D-C380-43CB-94EF-02E4D376A5B6}" srcId="{19F59478-3699-478E-9195-134A94EFA23C}" destId="{24377DB9-45B8-460F-AC29-534145807903}" srcOrd="0" destOrd="0" parTransId="{8C8B3705-6FB1-4C11-95F7-646863359B61}" sibTransId="{A85BEE65-154C-43B7-8C5F-CB77E124728D}"/>
    <dgm:cxn modelId="{99633CDE-4249-4446-8DF8-4166F2B57036}" srcId="{27114F8A-118F-4BAC-BBF3-E2B330A41BE1}" destId="{00EA6BF0-9F51-4DF0-B6E9-694CEBB2DC1B}" srcOrd="1" destOrd="0" parTransId="{5467A093-E927-4575-87E1-FCC95DA565CD}" sibTransId="{71A993A8-977F-4FFD-BDAB-5249AB2F7522}"/>
    <dgm:cxn modelId="{9A6550C6-7CB4-472A-B67A-2316C5426BF6}" type="presOf" srcId="{674015A7-46F8-4814-9C17-4678FD889152}" destId="{6746658A-94B4-4939-9A4D-8B3DD9096D1D}" srcOrd="0" destOrd="0" presId="urn:microsoft.com/office/officeart/2005/8/layout/orgChart1"/>
    <dgm:cxn modelId="{2CD371F1-3FA8-4FD3-95E5-3ED7C3664F7D}" type="presOf" srcId="{8A7A2D22-FB02-46C1-8EF3-FFA71E899113}" destId="{0AD692A3-2E2E-43CE-8CA8-7BB50FC6B905}" srcOrd="1" destOrd="0" presId="urn:microsoft.com/office/officeart/2005/8/layout/orgChart1"/>
    <dgm:cxn modelId="{94AD3C07-DF73-4529-8F72-AD36C7B89B9F}" type="presOf" srcId="{D92E64A1-C1D5-497B-B15D-9CDC4261628E}" destId="{1FA80697-128D-4C09-B245-10202C32AF4B}" srcOrd="1" destOrd="0" presId="urn:microsoft.com/office/officeart/2005/8/layout/orgChart1"/>
    <dgm:cxn modelId="{A8A9DC48-730C-4C90-B1AD-9D9DCB05C459}" type="presOf" srcId="{D4C40648-394F-4066-B417-4633857576DE}" destId="{9EC51F00-2F5E-42A8-9DF9-2A27EEF6D753}" srcOrd="0" destOrd="0" presId="urn:microsoft.com/office/officeart/2005/8/layout/orgChart1"/>
    <dgm:cxn modelId="{3476D355-2CF1-401E-9615-B4AB03C67489}" srcId="{D04C39BD-B68B-4D6B-B007-CC8A783AE081}" destId="{FC924DE8-12C4-4920-9D5B-F8889883933E}" srcOrd="0" destOrd="0" parTransId="{14F7A98E-B214-4685-99C7-28C0A742E650}" sibTransId="{CE3C7CCD-6804-4170-B7AD-C768AAC366E6}"/>
    <dgm:cxn modelId="{F34D6A63-3508-4CA3-BCB8-56EE36C085A8}" type="presOf" srcId="{5467A093-E927-4575-87E1-FCC95DA565CD}" destId="{4072B3F7-FDC5-4670-AE90-8489C6E35AFD}" srcOrd="0" destOrd="0" presId="urn:microsoft.com/office/officeart/2005/8/layout/orgChart1"/>
    <dgm:cxn modelId="{EC9722EF-8534-4B0E-917D-789FFF0AE12B}" type="presOf" srcId="{A1F709D7-45AF-4251-A5DD-0B26BAE6DD98}" destId="{7464EB2C-6AC4-4A92-B010-BF88BC0620F0}" srcOrd="0" destOrd="0" presId="urn:microsoft.com/office/officeart/2005/8/layout/orgChart1"/>
    <dgm:cxn modelId="{C3ED7915-61BE-407D-8592-8FF408D7F008}" type="presOf" srcId="{8C8B3705-6FB1-4C11-95F7-646863359B61}" destId="{29060EA2-A1B1-4930-A73D-3E44B0FEE131}" srcOrd="0" destOrd="0" presId="urn:microsoft.com/office/officeart/2005/8/layout/orgChart1"/>
    <dgm:cxn modelId="{A9F79194-B8BC-41BE-8767-3E56F5D352F9}" type="presOf" srcId="{1F972259-B557-434D-B98E-E281BE66D4D3}" destId="{FC64F6DF-1FA0-4ECC-A448-823F331969D4}" srcOrd="0" destOrd="0" presId="urn:microsoft.com/office/officeart/2005/8/layout/orgChart1"/>
    <dgm:cxn modelId="{483D2C70-37F4-4F5C-AEF2-EB6536DA63B6}" type="presOf" srcId="{D92E64A1-C1D5-497B-B15D-9CDC4261628E}" destId="{5E416D90-7020-42F1-BDB7-39A85BF7B0B8}" srcOrd="0" destOrd="0" presId="urn:microsoft.com/office/officeart/2005/8/layout/orgChart1"/>
    <dgm:cxn modelId="{DEE63D92-2778-4148-86C4-95AA3DA8C3FA}" type="presOf" srcId="{A32FA861-B0C1-4CA0-9B5E-8687B9C71BAF}" destId="{F9B592FC-0338-4882-A169-F0D2CEC2F8AF}" srcOrd="1" destOrd="0" presId="urn:microsoft.com/office/officeart/2005/8/layout/orgChart1"/>
    <dgm:cxn modelId="{253A8080-0FD7-4B60-B8D5-B168DD7284F0}" type="presOf" srcId="{34790AD2-5FE6-4716-BDAA-F88318DDCAB2}" destId="{05F2C7FF-5442-4FBF-91EA-961BED5E220F}" srcOrd="0" destOrd="0" presId="urn:microsoft.com/office/officeart/2005/8/layout/orgChart1"/>
    <dgm:cxn modelId="{5DBB625E-7B18-4BC4-8BF3-F36C6E5BD8AE}" type="presOf" srcId="{00EA6BF0-9F51-4DF0-B6E9-694CEBB2DC1B}" destId="{3E974E78-6ABF-4FF9-9B21-DE2960B6F4B9}" srcOrd="1" destOrd="0" presId="urn:microsoft.com/office/officeart/2005/8/layout/orgChart1"/>
    <dgm:cxn modelId="{5FBC323F-424F-4877-ADDA-14AB29F1B75D}" type="presOf" srcId="{50A9C47E-8502-4A07-A78D-4C1194AD063A}" destId="{52D35761-1C1E-4CF3-A027-EBB20BA25F46}" srcOrd="0" destOrd="0" presId="urn:microsoft.com/office/officeart/2005/8/layout/orgChart1"/>
    <dgm:cxn modelId="{7F303F01-2F7A-4F43-9ABD-979A01149BCB}" srcId="{4BCB9FF2-3B47-4641-ADED-3B2914987265}" destId="{19F59478-3699-478E-9195-134A94EFA23C}" srcOrd="3" destOrd="0" parTransId="{96488DFA-1F19-4CA2-90B1-D7F1A5E1EEC2}" sibTransId="{7EB054BD-BE00-4AA9-9DAC-9487D9361274}"/>
    <dgm:cxn modelId="{F554C8E9-EF67-4EF6-8FB8-A6F53CF09D22}" type="presOf" srcId="{0C77AFDC-E196-4915-A0C2-BA501ABCDFC1}" destId="{0A35899C-799E-4BD3-B621-18D5B4EAEF9C}" srcOrd="0" destOrd="0" presId="urn:microsoft.com/office/officeart/2005/8/layout/orgChart1"/>
    <dgm:cxn modelId="{0434D0F5-F505-4EBC-8DDF-5D58692506EE}" srcId="{34790AD2-5FE6-4716-BDAA-F88318DDCAB2}" destId="{756C35E1-94F6-4077-BFC0-F7EABF51C89C}" srcOrd="2" destOrd="0" parTransId="{1096DEAD-AC3F-4335-8F10-E733D253AABD}" sibTransId="{11F609FE-822A-48FA-A461-CE1C946C285E}"/>
    <dgm:cxn modelId="{C9E38104-D22B-4739-8069-7EB71F5E3AFB}" type="presOf" srcId="{FDABAB06-6019-42CE-9616-AD9DB24DC1B8}" destId="{B430E85E-20E7-4EEC-9B8C-CAB397C0F5D3}" srcOrd="1" destOrd="0" presId="urn:microsoft.com/office/officeart/2005/8/layout/orgChart1"/>
    <dgm:cxn modelId="{729AD2FC-76CF-4AFF-986E-B6F30AF80044}" type="presOf" srcId="{1096DEAD-AC3F-4335-8F10-E733D253AABD}" destId="{051A4F2F-2073-44F5-9B6A-85704FBF39AE}" srcOrd="0" destOrd="0" presId="urn:microsoft.com/office/officeart/2005/8/layout/orgChart1"/>
    <dgm:cxn modelId="{F520913A-4034-4D87-AF97-447836DE1836}" type="presOf" srcId="{25830350-346E-43F9-89C7-8929534E07FD}" destId="{D28248CB-A25F-4076-9BF8-FD8C33575124}" srcOrd="1" destOrd="0" presId="urn:microsoft.com/office/officeart/2005/8/layout/orgChart1"/>
    <dgm:cxn modelId="{EC5BF3E1-80A6-4702-B07D-689ADE600169}" type="presOf" srcId="{EFEDA246-6147-49B0-8136-B6598D30E046}" destId="{1AE230C8-AB21-4452-A987-E7B161AB0829}" srcOrd="0" destOrd="0" presId="urn:microsoft.com/office/officeart/2005/8/layout/orgChart1"/>
    <dgm:cxn modelId="{5C4179A0-2605-453E-BB0A-B1C6D3A4A14F}" srcId="{4BCB9FF2-3B47-4641-ADED-3B2914987265}" destId="{0A8987FF-596F-4E3E-B300-12842618003F}" srcOrd="2" destOrd="0" parTransId="{5A72F4B3-4960-47CC-8870-F517092CC106}" sibTransId="{1057AEBA-032D-480B-9D25-4DA32DC55723}"/>
    <dgm:cxn modelId="{982AB9C3-2B84-4523-853D-FA9D601CA047}" type="presOf" srcId="{409479BD-D88F-4AC8-89DC-DFEF578476B7}" destId="{B2675BCC-6105-4CAB-9A88-CAC2B706EAEB}" srcOrd="0" destOrd="0" presId="urn:microsoft.com/office/officeart/2005/8/layout/orgChart1"/>
    <dgm:cxn modelId="{0BA85764-1A5D-4539-A817-212141773824}" type="presOf" srcId="{4BCB9FF2-3B47-4641-ADED-3B2914987265}" destId="{7E9DEA74-0B03-40F2-B9D0-B29741C1EADF}" srcOrd="1" destOrd="0" presId="urn:microsoft.com/office/officeart/2005/8/layout/orgChart1"/>
    <dgm:cxn modelId="{CA7253BD-D0E2-4FF9-A552-309B52715D3C}" srcId="{19F59478-3699-478E-9195-134A94EFA23C}" destId="{F1E69282-8675-45A9-9CF4-DA227C4F01D8}" srcOrd="1" destOrd="0" parTransId="{0B1108A3-9291-4999-8FED-CED6C25C5CE1}" sibTransId="{A48A3ECC-53D0-4869-AFA7-9EF9E1D6FB8A}"/>
    <dgm:cxn modelId="{2E912D1E-AB69-4D21-BB98-05CD1AD961AB}" type="presOf" srcId="{756C35E1-94F6-4077-BFC0-F7EABF51C89C}" destId="{4E244F4C-B9E1-441E-B125-FB6E37256508}" srcOrd="1" destOrd="0" presId="urn:microsoft.com/office/officeart/2005/8/layout/orgChart1"/>
    <dgm:cxn modelId="{817617E9-0050-4D63-B326-ADD1E48AC4EC}" srcId="{A69CDC79-34F6-47A9-AA85-1D47F7E1CABE}" destId="{4BCB9FF2-3B47-4641-ADED-3B2914987265}" srcOrd="0" destOrd="0" parTransId="{F6C59772-9102-409D-AEF5-681940C62097}" sibTransId="{70EBEE6F-A042-431C-AA95-0A7BB0551659}"/>
    <dgm:cxn modelId="{9C9EF515-9812-4114-A2F7-DB917F54972F}" type="presOf" srcId="{7A786DDC-BDAB-4188-BB5F-B01CCE820BC0}" destId="{8FC8188E-7FF7-46F7-950D-83FE0F7CA52F}" srcOrd="0" destOrd="0" presId="urn:microsoft.com/office/officeart/2005/8/layout/orgChart1"/>
    <dgm:cxn modelId="{448101AA-12B0-4BA4-B4C7-601B0B156744}" type="presOf" srcId="{50A9C47E-8502-4A07-A78D-4C1194AD063A}" destId="{5CADBDD2-D03A-472C-943B-838BC2BD8B23}" srcOrd="1" destOrd="0" presId="urn:microsoft.com/office/officeart/2005/8/layout/orgChart1"/>
    <dgm:cxn modelId="{EEE8BB0E-D021-4317-AA5B-4EFFD6A1E172}" type="presOf" srcId="{FDABAB06-6019-42CE-9616-AD9DB24DC1B8}" destId="{3C8B527B-03DC-4C01-A75C-2C54B23BE4D3}" srcOrd="0" destOrd="0" presId="urn:microsoft.com/office/officeart/2005/8/layout/orgChart1"/>
    <dgm:cxn modelId="{4ACBC669-5476-4D08-98B1-5D14AC1B6732}" type="presOf" srcId="{A69CDC79-34F6-47A9-AA85-1D47F7E1CABE}" destId="{495BC01F-3B7B-47BE-81A9-7AE4427C7DC5}" srcOrd="0" destOrd="0" presId="urn:microsoft.com/office/officeart/2005/8/layout/orgChart1"/>
    <dgm:cxn modelId="{B0B1CA21-EA3A-4D7B-968D-9448AD35BAD8}" type="presOf" srcId="{DDD3D95E-5F01-49C3-B917-9ACF418BA17E}" destId="{F17A30DB-B1DF-48A2-9816-64E467EC3A3C}" srcOrd="0" destOrd="0" presId="urn:microsoft.com/office/officeart/2005/8/layout/orgChart1"/>
    <dgm:cxn modelId="{EE50C40B-45B5-4A2F-87FC-E0279052357E}" srcId="{27114F8A-118F-4BAC-BBF3-E2B330A41BE1}" destId="{E4F1BFD9-CF52-4F45-8C42-03ECF98F507E}" srcOrd="0" destOrd="0" parTransId="{EABE4922-4705-4FF6-90B0-3591909472AA}" sibTransId="{F3FFDF23-CEB7-413B-82C8-26B595748DF0}"/>
    <dgm:cxn modelId="{C30A9F2C-0213-4428-9EA9-730AA93DF392}" type="presOf" srcId="{A32FA861-B0C1-4CA0-9B5E-8687B9C71BAF}" destId="{4D3A2E63-1AEE-40C6-A7FB-B9ACE421FD0E}" srcOrd="0" destOrd="0" presId="urn:microsoft.com/office/officeart/2005/8/layout/orgChart1"/>
    <dgm:cxn modelId="{D1D9D199-7C81-4A8C-8286-06C73AC0E082}" type="presOf" srcId="{00EA6BF0-9F51-4DF0-B6E9-694CEBB2DC1B}" destId="{248A0789-E02A-49B8-B27E-F281A8A64D81}" srcOrd="0" destOrd="0" presId="urn:microsoft.com/office/officeart/2005/8/layout/orgChart1"/>
    <dgm:cxn modelId="{FD5CA311-C67E-40D2-866B-A302FF9070B6}" type="presOf" srcId="{24377DB9-45B8-460F-AC29-534145807903}" destId="{143E6980-ABBA-4F8A-B1A3-68A8DBF484A1}" srcOrd="1" destOrd="0" presId="urn:microsoft.com/office/officeart/2005/8/layout/orgChart1"/>
    <dgm:cxn modelId="{F3F2D422-B7B0-464B-B670-1064239D8C6E}" type="presOf" srcId="{F1E69282-8675-45A9-9CF4-DA227C4F01D8}" destId="{447317D4-4DB0-4377-A94F-DEEBE0537D3C}" srcOrd="1" destOrd="0" presId="urn:microsoft.com/office/officeart/2005/8/layout/orgChart1"/>
    <dgm:cxn modelId="{5A0FB1A1-8B8A-46AD-A96F-B41CED1E1A62}" type="presOf" srcId="{50DEB211-15BD-4C8B-95A7-8ECF6DB94D6E}" destId="{C9AC8D97-B239-48E6-9F91-2D5854060B59}" srcOrd="0" destOrd="0" presId="urn:microsoft.com/office/officeart/2005/8/layout/orgChart1"/>
    <dgm:cxn modelId="{2727D203-D535-48C9-91F1-3B6DAD2F6268}" type="presOf" srcId="{8A7A2D22-FB02-46C1-8EF3-FFA71E899113}" destId="{BED32926-21F4-44B0-8128-3F53DD584933}" srcOrd="0" destOrd="0" presId="urn:microsoft.com/office/officeart/2005/8/layout/orgChart1"/>
    <dgm:cxn modelId="{9FD55E3B-5EB1-43CC-BEAE-6ECA8E84576B}" type="presOf" srcId="{B7EEF1AB-BFCF-4F16-9C8F-C8794EE1E120}" destId="{390DFDC5-5ABC-4796-A076-305BD78AF400}" srcOrd="1" destOrd="0" presId="urn:microsoft.com/office/officeart/2005/8/layout/orgChart1"/>
    <dgm:cxn modelId="{8A4DDAC6-7257-4817-A7C5-0F905D7DFBAC}" type="presOf" srcId="{14F7A98E-B214-4685-99C7-28C0A742E650}" destId="{76E510F8-966F-495E-A703-F70DD4ED30A8}" srcOrd="0" destOrd="0" presId="urn:microsoft.com/office/officeart/2005/8/layout/orgChart1"/>
    <dgm:cxn modelId="{73895AD4-6A84-43D6-8B52-50121BACFF0E}" type="presOf" srcId="{B7EEF1AB-BFCF-4F16-9C8F-C8794EE1E120}" destId="{B10C8A64-E979-4FC7-824D-CB3D360915FF}" srcOrd="0" destOrd="0" presId="urn:microsoft.com/office/officeart/2005/8/layout/orgChart1"/>
    <dgm:cxn modelId="{26695289-25DE-4021-AC7C-B0FEA1DF95DE}" type="presOf" srcId="{D04C39BD-B68B-4D6B-B007-CC8A783AE081}" destId="{A715C39B-4668-4D8C-B376-D9DCC888F26B}" srcOrd="0" destOrd="0" presId="urn:microsoft.com/office/officeart/2005/8/layout/orgChart1"/>
    <dgm:cxn modelId="{7F9F6093-309D-4DF5-92E8-5FFBC400551F}" srcId="{A32FA861-B0C1-4CA0-9B5E-8687B9C71BAF}" destId="{81328982-F6B7-4A51-B696-A95AEA9C749E}" srcOrd="0" destOrd="0" parTransId="{B9F1BF06-9AED-472B-BF88-C2EFFE9D2E2B}" sibTransId="{A9DD6999-BA1E-4611-8A34-2BFFE3B20235}"/>
    <dgm:cxn modelId="{F54DEB39-C1CB-4EA3-975D-8D2C9728D9E4}" type="presOf" srcId="{47BA03AE-DAA0-41B3-9EA5-11A163B79C7F}" destId="{52785D69-96BC-4C7B-92E5-8B81968C869A}" srcOrd="0" destOrd="0" presId="urn:microsoft.com/office/officeart/2005/8/layout/orgChart1"/>
    <dgm:cxn modelId="{096C7AE8-A4DF-4482-88A6-DBFF1BF084E6}" type="presOf" srcId="{92D37AB3-1470-49EC-B4D8-727A219E6B27}" destId="{432A558C-3BF6-478E-9E4F-032525951D9A}" srcOrd="0" destOrd="0" presId="urn:microsoft.com/office/officeart/2005/8/layout/orgChart1"/>
    <dgm:cxn modelId="{E6C556B7-4850-4292-8E13-8E7A01221ABF}" srcId="{4BCB9FF2-3B47-4641-ADED-3B2914987265}" destId="{A32FA861-B0C1-4CA0-9B5E-8687B9C71BAF}" srcOrd="6" destOrd="0" parTransId="{EFEDA246-6147-49B0-8136-B6598D30E046}" sibTransId="{07C7258E-3BB1-4A47-8F75-21F1D840213F}"/>
    <dgm:cxn modelId="{5903158E-C405-42BB-AF3E-3C22C00EDEBA}" type="presOf" srcId="{30339DF5-95AF-4960-B4B6-4252C12B2EBB}" destId="{38BDFEC8-41D2-444A-A6F5-C2D5A68D0835}" srcOrd="0" destOrd="0" presId="urn:microsoft.com/office/officeart/2005/8/layout/orgChart1"/>
    <dgm:cxn modelId="{E3927B8F-86DB-4D4D-A02D-7240AD628E1E}" type="presOf" srcId="{27114F8A-118F-4BAC-BBF3-E2B330A41BE1}" destId="{0454D418-09FE-4DF1-93A6-CF542DAAA72D}" srcOrd="1" destOrd="0" presId="urn:microsoft.com/office/officeart/2005/8/layout/orgChart1"/>
    <dgm:cxn modelId="{2BCCE93E-1CF5-45D0-B64E-F786DFB1750E}" type="presOf" srcId="{30339DF5-95AF-4960-B4B6-4252C12B2EBB}" destId="{43D55A2F-1FC3-404F-9CD8-181B957B927B}" srcOrd="1" destOrd="0" presId="urn:microsoft.com/office/officeart/2005/8/layout/orgChart1"/>
    <dgm:cxn modelId="{B4DD7E73-23EC-401D-9415-F53FE538D20B}" srcId="{34790AD2-5FE6-4716-BDAA-F88318DDCAB2}" destId="{D4C40648-394F-4066-B417-4633857576DE}" srcOrd="0" destOrd="0" parTransId="{47BA03AE-DAA0-41B3-9EA5-11A163B79C7F}" sibTransId="{59751241-41C6-4CFA-970D-C96F80E93360}"/>
    <dgm:cxn modelId="{A6D98B8F-496A-44AC-93BC-CCA6A52BDFEB}" type="presOf" srcId="{0C77AFDC-E196-4915-A0C2-BA501ABCDFC1}" destId="{F9C362D7-8877-47B3-ACA1-8B06F695EF02}" srcOrd="1" destOrd="0" presId="urn:microsoft.com/office/officeart/2005/8/layout/orgChart1"/>
    <dgm:cxn modelId="{0F6ED2FE-C7B1-4A57-9DCB-A634645CEB3D}" srcId="{D04C39BD-B68B-4D6B-B007-CC8A783AE081}" destId="{25830350-346E-43F9-89C7-8929534E07FD}" srcOrd="1" destOrd="0" parTransId="{AA5AF5C1-ED33-4CAA-A9BC-CF78D3BF2224}" sibTransId="{5E8DE6DE-AAFA-4604-B528-BC87125468F0}"/>
    <dgm:cxn modelId="{5E035CAF-DAA9-4E8A-9AB8-8FDDC77FA9F3}" type="presOf" srcId="{F1E69282-8675-45A9-9CF4-DA227C4F01D8}" destId="{2AE5D980-6CEB-4EEB-8BB2-2F41BE852591}" srcOrd="0" destOrd="0" presId="urn:microsoft.com/office/officeart/2005/8/layout/orgChart1"/>
    <dgm:cxn modelId="{FA430D34-096D-4955-A78E-E756DF21D21F}" type="presOf" srcId="{ABDE14AD-F549-47E3-8C57-A25CA68C8A92}" destId="{E6FA8A61-464F-42B7-8422-5A4E86A47CE4}" srcOrd="1" destOrd="0" presId="urn:microsoft.com/office/officeart/2005/8/layout/orgChart1"/>
    <dgm:cxn modelId="{23717A85-E4FB-48E3-91E0-D72A40A50220}" srcId="{0C77AFDC-E196-4915-A0C2-BA501ABCDFC1}" destId="{8A7A2D22-FB02-46C1-8EF3-FFA71E899113}" srcOrd="0" destOrd="0" parTransId="{7A786DDC-BDAB-4188-BB5F-B01CCE820BC0}" sibTransId="{6FC6016D-F812-4808-9D66-F0DE778CAF00}"/>
    <dgm:cxn modelId="{1E1817D8-ECF3-46C4-99DB-73E0148BFF66}" type="presOf" srcId="{5A72F4B3-4960-47CC-8870-F517092CC106}" destId="{815D7428-B7B7-471C-A4D8-4AFB72A9133A}" srcOrd="0" destOrd="0" presId="urn:microsoft.com/office/officeart/2005/8/layout/orgChart1"/>
    <dgm:cxn modelId="{BB2C5F41-2CD1-421B-9770-C543DA8614FA}" srcId="{A32FA861-B0C1-4CA0-9B5E-8687B9C71BAF}" destId="{30339DF5-95AF-4960-B4B6-4252C12B2EBB}" srcOrd="1" destOrd="0" parTransId="{5705BFA2-15C9-441F-8A00-87FC4B462846}" sibTransId="{4BC9D98B-EEA0-4643-B9EB-D1B37BB48A0E}"/>
    <dgm:cxn modelId="{56EEC055-A48E-44BC-8927-D02982CB0A4B}" srcId="{4BCB9FF2-3B47-4641-ADED-3B2914987265}" destId="{0C77AFDC-E196-4915-A0C2-BA501ABCDFC1}" srcOrd="5" destOrd="0" parTransId="{50DEB211-15BD-4C8B-95A7-8ECF6DB94D6E}" sibTransId="{E7B6C57B-3F74-47F0-9853-691B5B0F4CE9}"/>
    <dgm:cxn modelId="{3FCBCA17-5147-48EA-8023-B63B1D8D5DD0}" type="presOf" srcId="{ABDE14AD-F549-47E3-8C57-A25CA68C8A92}" destId="{8BE8DF90-F8CC-4861-92BA-C656E365EA3E}" srcOrd="0" destOrd="0" presId="urn:microsoft.com/office/officeart/2005/8/layout/orgChart1"/>
    <dgm:cxn modelId="{A97FCFC3-90EB-4473-9C52-B5A3F20C24AD}" type="presOf" srcId="{96488DFA-1F19-4CA2-90B1-D7F1A5E1EEC2}" destId="{51F69458-A1B4-4FAE-B473-9FF955DBD05D}" srcOrd="0" destOrd="0" presId="urn:microsoft.com/office/officeart/2005/8/layout/orgChart1"/>
    <dgm:cxn modelId="{5F995D54-84B4-4748-912F-7A7398A0D4EE}" type="presOf" srcId="{756C35E1-94F6-4077-BFC0-F7EABF51C89C}" destId="{7E88B61C-1D43-492D-ABC4-4A3FA87A0343}" srcOrd="0" destOrd="0" presId="urn:microsoft.com/office/officeart/2005/8/layout/orgChart1"/>
    <dgm:cxn modelId="{8BEB265D-E72F-4DEA-91EF-11951EC80206}" srcId="{0A8987FF-596F-4E3E-B300-12842618003F}" destId="{FDABAB06-6019-42CE-9616-AD9DB24DC1B8}" srcOrd="0" destOrd="0" parTransId="{409479BD-D88F-4AC8-89DC-DFEF578476B7}" sibTransId="{D00F51EF-6EA2-4722-B9F5-D573EC5F3097}"/>
    <dgm:cxn modelId="{BD947E60-1DAE-43B5-968D-3B51A32365D1}" type="presOf" srcId="{4BCB9FF2-3B47-4641-ADED-3B2914987265}" destId="{C308A0A7-02C8-4DF9-9228-F15CFF26B149}" srcOrd="0" destOrd="0" presId="urn:microsoft.com/office/officeart/2005/8/layout/orgChart1"/>
    <dgm:cxn modelId="{8A9C8AC7-B717-43C2-8B31-020B8D02B460}" srcId="{4BCB9FF2-3B47-4641-ADED-3B2914987265}" destId="{34790AD2-5FE6-4716-BDAA-F88318DDCAB2}" srcOrd="0" destOrd="0" parTransId="{92D37AB3-1470-49EC-B4D8-727A219E6B27}" sibTransId="{09C0EE6E-B41F-4233-9B7D-9C1C6E63BD84}"/>
    <dgm:cxn modelId="{4FB3FD96-A0A2-406B-86D5-924C2C59E2E8}" type="presOf" srcId="{0B1108A3-9291-4999-8FED-CED6C25C5CE1}" destId="{3B87C0BB-68FA-451D-A975-516B88F0DA38}" srcOrd="0" destOrd="0" presId="urn:microsoft.com/office/officeart/2005/8/layout/orgChart1"/>
    <dgm:cxn modelId="{D533D859-1F9C-49DC-A528-CDA99FDA1D25}" type="presOf" srcId="{25830350-346E-43F9-89C7-8929534E07FD}" destId="{3011E0C0-5173-40E5-A1A3-985EBC71CA89}" srcOrd="0" destOrd="0" presId="urn:microsoft.com/office/officeart/2005/8/layout/orgChart1"/>
    <dgm:cxn modelId="{B0A0D4FD-F904-4FC1-94CD-EC4FBB69795B}" type="presOf" srcId="{19F59478-3699-478E-9195-134A94EFA23C}" destId="{03AC65A2-C305-47FB-B9C2-36C6315EA80B}" srcOrd="0" destOrd="0" presId="urn:microsoft.com/office/officeart/2005/8/layout/orgChart1"/>
    <dgm:cxn modelId="{99DF6951-6582-401A-8E80-4E6459187949}" type="presOf" srcId="{34790AD2-5FE6-4716-BDAA-F88318DDCAB2}" destId="{BBF5D7A9-1FF1-43C5-BC8A-5D1EC3C6636C}" srcOrd="1" destOrd="0" presId="urn:microsoft.com/office/officeart/2005/8/layout/orgChart1"/>
    <dgm:cxn modelId="{25C79792-D6E3-4546-83CD-D37A61721DCE}" type="presOf" srcId="{36FBF94B-BE62-4DEC-BADA-B86B89A78BB3}" destId="{E1E9527C-4A1A-4D78-B110-3C1691A115FA}" srcOrd="0" destOrd="0" presId="urn:microsoft.com/office/officeart/2005/8/layout/orgChart1"/>
    <dgm:cxn modelId="{2E6AF96C-ACFF-4D35-BE9F-968D1BD0830E}" type="presOf" srcId="{D04C39BD-B68B-4D6B-B007-CC8A783AE081}" destId="{0D46BECA-5D63-4E77-B10E-B575F2C4DE82}" srcOrd="1" destOrd="0" presId="urn:microsoft.com/office/officeart/2005/8/layout/orgChart1"/>
    <dgm:cxn modelId="{58DB868C-6F65-4EB6-8369-71519F57D110}" type="presOf" srcId="{E4F1BFD9-CF52-4F45-8C42-03ECF98F507E}" destId="{33D6DFFC-C4BE-461C-8D5D-D3D9A472F008}" srcOrd="0" destOrd="0" presId="urn:microsoft.com/office/officeart/2005/8/layout/orgChart1"/>
    <dgm:cxn modelId="{047CDE1B-43E4-4F66-A534-6BFEC2B239B9}" type="presOf" srcId="{19F59478-3699-478E-9195-134A94EFA23C}" destId="{6A78C4C1-F8F8-4CDD-996A-B203692A0B70}" srcOrd="1" destOrd="0" presId="urn:microsoft.com/office/officeart/2005/8/layout/orgChart1"/>
    <dgm:cxn modelId="{5A4CBBBF-3777-4E1D-87BD-C6072D70D8E5}" type="presOf" srcId="{AA5AF5C1-ED33-4CAA-A9BC-CF78D3BF2224}" destId="{0D22058A-A350-492D-B7BA-DBE6E94EB777}" srcOrd="0" destOrd="0" presId="urn:microsoft.com/office/officeart/2005/8/layout/orgChart1"/>
    <dgm:cxn modelId="{7B4ED987-A6D6-4EC9-BE08-C5A9609A0E74}" type="presOf" srcId="{B9F1BF06-9AED-472B-BF88-C2EFFE9D2E2B}" destId="{FC52F3F0-6D74-4C33-AD85-4EFCA98B7044}" srcOrd="0" destOrd="0" presId="urn:microsoft.com/office/officeart/2005/8/layout/orgChart1"/>
    <dgm:cxn modelId="{63E31A7B-07A0-408F-A4A2-FD5843F2B3B7}" type="presOf" srcId="{0A8987FF-596F-4E3E-B300-12842618003F}" destId="{5616F860-C0A6-4769-A826-F9E2C3D3A21F}" srcOrd="1" destOrd="0" presId="urn:microsoft.com/office/officeart/2005/8/layout/orgChart1"/>
    <dgm:cxn modelId="{1B10428F-F70C-4E29-805A-8DAE027DB09F}" type="presOf" srcId="{FC924DE8-12C4-4920-9D5B-F8889883933E}" destId="{E791FC88-8230-4BF2-8F0E-2DF901471F54}" srcOrd="0" destOrd="0" presId="urn:microsoft.com/office/officeart/2005/8/layout/orgChart1"/>
    <dgm:cxn modelId="{B28BA621-3C12-4294-B7CE-D031C04E95E6}" srcId="{D04C39BD-B68B-4D6B-B007-CC8A783AE081}" destId="{D92E64A1-C1D5-497B-B15D-9CDC4261628E}" srcOrd="2" destOrd="0" parTransId="{36FBF94B-BE62-4DEC-BADA-B86B89A78BB3}" sibTransId="{F67C6330-A458-4202-8501-DD9F951AE965}"/>
    <dgm:cxn modelId="{2D6192EE-E60E-49D0-A64D-35E540AA6AB7}" type="presOf" srcId="{FC924DE8-12C4-4920-9D5B-F8889883933E}" destId="{935F8497-B07C-4CA5-87D3-7372EF6A81E4}" srcOrd="1" destOrd="0" presId="urn:microsoft.com/office/officeart/2005/8/layout/orgChart1"/>
    <dgm:cxn modelId="{6B727301-D9F7-42A5-A699-F4461B914079}" type="presOf" srcId="{24377DB9-45B8-460F-AC29-534145807903}" destId="{7CD5BEC5-BD32-4B93-8CC4-9D484784788E}" srcOrd="0" destOrd="0" presId="urn:microsoft.com/office/officeart/2005/8/layout/orgChart1"/>
    <dgm:cxn modelId="{82A7A647-D625-4746-AB49-35F36BE39CC3}" srcId="{4BCB9FF2-3B47-4641-ADED-3B2914987265}" destId="{D04C39BD-B68B-4D6B-B007-CC8A783AE081}" srcOrd="1" destOrd="0" parTransId="{DDD3D95E-5F01-49C3-B917-9ACF418BA17E}" sibTransId="{C481BBB6-E475-4EE5-B875-5D38FBEAEB62}"/>
    <dgm:cxn modelId="{56A627D0-9853-40C0-B60E-655618FAD342}" type="presOf" srcId="{81328982-F6B7-4A51-B696-A95AEA9C749E}" destId="{1B74BB00-4AB3-4DFF-A64F-0330900BF369}" srcOrd="1" destOrd="0" presId="urn:microsoft.com/office/officeart/2005/8/layout/orgChart1"/>
    <dgm:cxn modelId="{B76DC125-698D-4743-9B75-C036DF4C7105}" srcId="{D04C39BD-B68B-4D6B-B007-CC8A783AE081}" destId="{ABDE14AD-F549-47E3-8C57-A25CA68C8A92}" srcOrd="3" destOrd="0" parTransId="{A1F709D7-45AF-4251-A5DD-0B26BAE6DD98}" sibTransId="{BC34AB7B-2564-4116-BA25-BCEA663D1515}"/>
    <dgm:cxn modelId="{20AF8DCD-B5F8-4E24-9800-0C42580EE52F}" type="presOf" srcId="{D369F65B-4D1B-46BB-A770-7F6A1CEC198A}" destId="{77E6131F-9172-4620-938F-59DB1BDA8279}" srcOrd="0" destOrd="0" presId="urn:microsoft.com/office/officeart/2005/8/layout/orgChart1"/>
    <dgm:cxn modelId="{89A1E500-B2E5-4A4C-840A-7D6F7ABDDF57}" type="presParOf" srcId="{495BC01F-3B7B-47BE-81A9-7AE4427C7DC5}" destId="{E4DC223F-9252-4BE6-9165-767CA7D731D1}" srcOrd="0" destOrd="0" presId="urn:microsoft.com/office/officeart/2005/8/layout/orgChart1"/>
    <dgm:cxn modelId="{8701545A-9C47-4BDC-9DE6-9738CC82C9DB}" type="presParOf" srcId="{E4DC223F-9252-4BE6-9165-767CA7D731D1}" destId="{061693A7-C258-4E60-BCAF-0273DBEA6633}" srcOrd="0" destOrd="0" presId="urn:microsoft.com/office/officeart/2005/8/layout/orgChart1"/>
    <dgm:cxn modelId="{365B2BAA-810D-41EC-9AA5-134CED7E6B80}" type="presParOf" srcId="{061693A7-C258-4E60-BCAF-0273DBEA6633}" destId="{C308A0A7-02C8-4DF9-9228-F15CFF26B149}" srcOrd="0" destOrd="0" presId="urn:microsoft.com/office/officeart/2005/8/layout/orgChart1"/>
    <dgm:cxn modelId="{007EA01D-D6CE-46FB-A730-7F3556A35F4A}" type="presParOf" srcId="{061693A7-C258-4E60-BCAF-0273DBEA6633}" destId="{7E9DEA74-0B03-40F2-B9D0-B29741C1EADF}" srcOrd="1" destOrd="0" presId="urn:microsoft.com/office/officeart/2005/8/layout/orgChart1"/>
    <dgm:cxn modelId="{A777B102-5499-4958-B58E-61E1833407BB}" type="presParOf" srcId="{E4DC223F-9252-4BE6-9165-767CA7D731D1}" destId="{1B48464C-510D-4CD4-8021-BF94A4FBD57C}" srcOrd="1" destOrd="0" presId="urn:microsoft.com/office/officeart/2005/8/layout/orgChart1"/>
    <dgm:cxn modelId="{42263B33-66CF-4E6D-8CE2-304EACE0554A}" type="presParOf" srcId="{1B48464C-510D-4CD4-8021-BF94A4FBD57C}" destId="{432A558C-3BF6-478E-9E4F-032525951D9A}" srcOrd="0" destOrd="0" presId="urn:microsoft.com/office/officeart/2005/8/layout/orgChart1"/>
    <dgm:cxn modelId="{A6BFD48A-2E3A-43B2-9AC0-5DBF9AA9A5F7}" type="presParOf" srcId="{1B48464C-510D-4CD4-8021-BF94A4FBD57C}" destId="{1AAD5A4B-97DD-4D3C-AD75-497FD4CF2834}" srcOrd="1" destOrd="0" presId="urn:microsoft.com/office/officeart/2005/8/layout/orgChart1"/>
    <dgm:cxn modelId="{52296B24-C885-45B2-8497-E374E143E933}" type="presParOf" srcId="{1AAD5A4B-97DD-4D3C-AD75-497FD4CF2834}" destId="{33F5BFF1-A8D9-44FA-9E19-85F1DD6FE2B6}" srcOrd="0" destOrd="0" presId="urn:microsoft.com/office/officeart/2005/8/layout/orgChart1"/>
    <dgm:cxn modelId="{9A63E334-7395-42B4-9C1F-FE24096E9F2C}" type="presParOf" srcId="{33F5BFF1-A8D9-44FA-9E19-85F1DD6FE2B6}" destId="{05F2C7FF-5442-4FBF-91EA-961BED5E220F}" srcOrd="0" destOrd="0" presId="urn:microsoft.com/office/officeart/2005/8/layout/orgChart1"/>
    <dgm:cxn modelId="{A3F018F7-E776-4639-AAB7-014305BF7B67}" type="presParOf" srcId="{33F5BFF1-A8D9-44FA-9E19-85F1DD6FE2B6}" destId="{BBF5D7A9-1FF1-43C5-BC8A-5D1EC3C6636C}" srcOrd="1" destOrd="0" presId="urn:microsoft.com/office/officeart/2005/8/layout/orgChart1"/>
    <dgm:cxn modelId="{A401C1B2-AF73-4A80-ABC4-9DE55FB07FB4}" type="presParOf" srcId="{1AAD5A4B-97DD-4D3C-AD75-497FD4CF2834}" destId="{692DD603-FEDE-4234-BCCE-9086A284EB02}" srcOrd="1" destOrd="0" presId="urn:microsoft.com/office/officeart/2005/8/layout/orgChart1"/>
    <dgm:cxn modelId="{0B65FFF9-37D8-49E8-BA13-2B065AF74443}" type="presParOf" srcId="{692DD603-FEDE-4234-BCCE-9086A284EB02}" destId="{52785D69-96BC-4C7B-92E5-8B81968C869A}" srcOrd="0" destOrd="0" presId="urn:microsoft.com/office/officeart/2005/8/layout/orgChart1"/>
    <dgm:cxn modelId="{C42D0A17-874A-414A-B23F-D67A68FD6127}" type="presParOf" srcId="{692DD603-FEDE-4234-BCCE-9086A284EB02}" destId="{B9034E96-3980-4800-A481-33DD2EFC3721}" srcOrd="1" destOrd="0" presId="urn:microsoft.com/office/officeart/2005/8/layout/orgChart1"/>
    <dgm:cxn modelId="{87DBDFDD-51DA-45F7-865A-6868D96F3E40}" type="presParOf" srcId="{B9034E96-3980-4800-A481-33DD2EFC3721}" destId="{B83C7969-D262-4160-8E6F-732AF9D48BCF}" srcOrd="0" destOrd="0" presId="urn:microsoft.com/office/officeart/2005/8/layout/orgChart1"/>
    <dgm:cxn modelId="{AB25F805-A4AC-46AE-ACAF-7A7497E5892B}" type="presParOf" srcId="{B83C7969-D262-4160-8E6F-732AF9D48BCF}" destId="{9EC51F00-2F5E-42A8-9DF9-2A27EEF6D753}" srcOrd="0" destOrd="0" presId="urn:microsoft.com/office/officeart/2005/8/layout/orgChart1"/>
    <dgm:cxn modelId="{6C31929F-3E92-4DF6-A429-B8AA253E4109}" type="presParOf" srcId="{B83C7969-D262-4160-8E6F-732AF9D48BCF}" destId="{83DF1537-A8D6-450E-A500-109154484E1C}" srcOrd="1" destOrd="0" presId="urn:microsoft.com/office/officeart/2005/8/layout/orgChart1"/>
    <dgm:cxn modelId="{35A0E393-8BA6-488E-B1C4-A7032913346B}" type="presParOf" srcId="{B9034E96-3980-4800-A481-33DD2EFC3721}" destId="{6E335C67-7FFE-42D2-A1DA-3B748DBD9F6C}" srcOrd="1" destOrd="0" presId="urn:microsoft.com/office/officeart/2005/8/layout/orgChart1"/>
    <dgm:cxn modelId="{D5C40F50-9B85-4AA9-83C1-32F2F197C70D}" type="presParOf" srcId="{B9034E96-3980-4800-A481-33DD2EFC3721}" destId="{1B26025F-145F-46F5-9689-AAD96B28E174}" srcOrd="2" destOrd="0" presId="urn:microsoft.com/office/officeart/2005/8/layout/orgChart1"/>
    <dgm:cxn modelId="{22AFE491-B134-4DA7-9D4C-9081F9ADC81C}" type="presParOf" srcId="{692DD603-FEDE-4234-BCCE-9086A284EB02}" destId="{6746658A-94B4-4939-9A4D-8B3DD9096D1D}" srcOrd="2" destOrd="0" presId="urn:microsoft.com/office/officeart/2005/8/layout/orgChart1"/>
    <dgm:cxn modelId="{9D5679C2-A748-40D4-BA42-50BD4A652506}" type="presParOf" srcId="{692DD603-FEDE-4234-BCCE-9086A284EB02}" destId="{2795BC2F-43A8-4171-9E20-EFCB0351565B}" srcOrd="3" destOrd="0" presId="urn:microsoft.com/office/officeart/2005/8/layout/orgChart1"/>
    <dgm:cxn modelId="{A796BB04-1B5F-4DB2-A880-CE9F3A0CA3BF}" type="presParOf" srcId="{2795BC2F-43A8-4171-9E20-EFCB0351565B}" destId="{CCE3C4F3-EF53-4B2C-BDFE-F922BF28F879}" srcOrd="0" destOrd="0" presId="urn:microsoft.com/office/officeart/2005/8/layout/orgChart1"/>
    <dgm:cxn modelId="{0D9B9D39-0583-4983-AF36-0BB777082E94}" type="presParOf" srcId="{CCE3C4F3-EF53-4B2C-BDFE-F922BF28F879}" destId="{52D35761-1C1E-4CF3-A027-EBB20BA25F46}" srcOrd="0" destOrd="0" presId="urn:microsoft.com/office/officeart/2005/8/layout/orgChart1"/>
    <dgm:cxn modelId="{B28C7735-87A3-4CA4-952A-D57DAB5E213A}" type="presParOf" srcId="{CCE3C4F3-EF53-4B2C-BDFE-F922BF28F879}" destId="{5CADBDD2-D03A-472C-943B-838BC2BD8B23}" srcOrd="1" destOrd="0" presId="urn:microsoft.com/office/officeart/2005/8/layout/orgChart1"/>
    <dgm:cxn modelId="{0D6447AF-841E-4434-89DB-396345042C1D}" type="presParOf" srcId="{2795BC2F-43A8-4171-9E20-EFCB0351565B}" destId="{20A5B72D-181E-4679-8FF5-9D1BD2A338DE}" srcOrd="1" destOrd="0" presId="urn:microsoft.com/office/officeart/2005/8/layout/orgChart1"/>
    <dgm:cxn modelId="{42046C78-D436-4AFF-BA73-87EBDD365233}" type="presParOf" srcId="{2795BC2F-43A8-4171-9E20-EFCB0351565B}" destId="{B1AD7C3C-CC4D-4306-B9E3-F9F60ECA7969}" srcOrd="2" destOrd="0" presId="urn:microsoft.com/office/officeart/2005/8/layout/orgChart1"/>
    <dgm:cxn modelId="{496EC8BB-2F0E-4F0D-ACF4-229628985131}" type="presParOf" srcId="{692DD603-FEDE-4234-BCCE-9086A284EB02}" destId="{051A4F2F-2073-44F5-9B6A-85704FBF39AE}" srcOrd="4" destOrd="0" presId="urn:microsoft.com/office/officeart/2005/8/layout/orgChart1"/>
    <dgm:cxn modelId="{26130809-B294-4832-BBF0-88788286CF81}" type="presParOf" srcId="{692DD603-FEDE-4234-BCCE-9086A284EB02}" destId="{AF32A36F-2FBF-4F6C-932A-43FD115FE81E}" srcOrd="5" destOrd="0" presId="urn:microsoft.com/office/officeart/2005/8/layout/orgChart1"/>
    <dgm:cxn modelId="{24CDBAF1-8140-4EE2-852E-AE9893EC9CBF}" type="presParOf" srcId="{AF32A36F-2FBF-4F6C-932A-43FD115FE81E}" destId="{2AE0C29D-EA2F-41D7-A55A-8F8989828710}" srcOrd="0" destOrd="0" presId="urn:microsoft.com/office/officeart/2005/8/layout/orgChart1"/>
    <dgm:cxn modelId="{D5945235-49D3-48D7-9C86-09C04E231697}" type="presParOf" srcId="{2AE0C29D-EA2F-41D7-A55A-8F8989828710}" destId="{7E88B61C-1D43-492D-ABC4-4A3FA87A0343}" srcOrd="0" destOrd="0" presId="urn:microsoft.com/office/officeart/2005/8/layout/orgChart1"/>
    <dgm:cxn modelId="{C1E9CE55-79F9-4C93-B134-B07137110124}" type="presParOf" srcId="{2AE0C29D-EA2F-41D7-A55A-8F8989828710}" destId="{4E244F4C-B9E1-441E-B125-FB6E37256508}" srcOrd="1" destOrd="0" presId="urn:microsoft.com/office/officeart/2005/8/layout/orgChart1"/>
    <dgm:cxn modelId="{77AB8E7D-5343-4743-A63A-69C24948E816}" type="presParOf" srcId="{AF32A36F-2FBF-4F6C-932A-43FD115FE81E}" destId="{55C9E778-1A12-4B96-AB86-DDC5957EC668}" srcOrd="1" destOrd="0" presId="urn:microsoft.com/office/officeart/2005/8/layout/orgChart1"/>
    <dgm:cxn modelId="{977999A0-B039-438D-9E67-47B905690C5C}" type="presParOf" srcId="{AF32A36F-2FBF-4F6C-932A-43FD115FE81E}" destId="{D4D3EF99-471A-4FE0-840C-B4AA6ECB2EC7}" srcOrd="2" destOrd="0" presId="urn:microsoft.com/office/officeart/2005/8/layout/orgChart1"/>
    <dgm:cxn modelId="{EC4CA397-9BD9-4C10-9743-260C2B7A327B}" type="presParOf" srcId="{1AAD5A4B-97DD-4D3C-AD75-497FD4CF2834}" destId="{8166222A-8A22-450B-8E52-E9AFBEBF773E}" srcOrd="2" destOrd="0" presId="urn:microsoft.com/office/officeart/2005/8/layout/orgChart1"/>
    <dgm:cxn modelId="{A064C8B4-467F-4BC4-A021-017D759F0DC0}" type="presParOf" srcId="{1B48464C-510D-4CD4-8021-BF94A4FBD57C}" destId="{F17A30DB-B1DF-48A2-9816-64E467EC3A3C}" srcOrd="2" destOrd="0" presId="urn:microsoft.com/office/officeart/2005/8/layout/orgChart1"/>
    <dgm:cxn modelId="{BA078810-480B-4342-91A0-9B39D5F3FA6F}" type="presParOf" srcId="{1B48464C-510D-4CD4-8021-BF94A4FBD57C}" destId="{FB2901C1-D375-4D03-83FF-667C9C4CDF69}" srcOrd="3" destOrd="0" presId="urn:microsoft.com/office/officeart/2005/8/layout/orgChart1"/>
    <dgm:cxn modelId="{87CBB974-F794-40E8-A49B-3AEA2C7153A8}" type="presParOf" srcId="{FB2901C1-D375-4D03-83FF-667C9C4CDF69}" destId="{27D7C325-7E15-4086-9F74-6ED3985FCD56}" srcOrd="0" destOrd="0" presId="urn:microsoft.com/office/officeart/2005/8/layout/orgChart1"/>
    <dgm:cxn modelId="{9210D5D8-3123-4CA8-BB1D-3F5AB7206322}" type="presParOf" srcId="{27D7C325-7E15-4086-9F74-6ED3985FCD56}" destId="{A715C39B-4668-4D8C-B376-D9DCC888F26B}" srcOrd="0" destOrd="0" presId="urn:microsoft.com/office/officeart/2005/8/layout/orgChart1"/>
    <dgm:cxn modelId="{CB71FCAD-7928-4D36-BB09-BCD9255D0FF6}" type="presParOf" srcId="{27D7C325-7E15-4086-9F74-6ED3985FCD56}" destId="{0D46BECA-5D63-4E77-B10E-B575F2C4DE82}" srcOrd="1" destOrd="0" presId="urn:microsoft.com/office/officeart/2005/8/layout/orgChart1"/>
    <dgm:cxn modelId="{D689E06D-5BBC-4AC5-AA73-29B64E1D5A7B}" type="presParOf" srcId="{FB2901C1-D375-4D03-83FF-667C9C4CDF69}" destId="{F77E4D90-FCFE-4F38-8589-6480E190DA6A}" srcOrd="1" destOrd="0" presId="urn:microsoft.com/office/officeart/2005/8/layout/orgChart1"/>
    <dgm:cxn modelId="{4FF28886-D045-4319-ABB7-5BE5767A5781}" type="presParOf" srcId="{F77E4D90-FCFE-4F38-8589-6480E190DA6A}" destId="{76E510F8-966F-495E-A703-F70DD4ED30A8}" srcOrd="0" destOrd="0" presId="urn:microsoft.com/office/officeart/2005/8/layout/orgChart1"/>
    <dgm:cxn modelId="{F7E38B32-7A3A-451A-B4A4-2238108D53A1}" type="presParOf" srcId="{F77E4D90-FCFE-4F38-8589-6480E190DA6A}" destId="{084687D0-73A6-4F19-8E1F-30F10DFAF00C}" srcOrd="1" destOrd="0" presId="urn:microsoft.com/office/officeart/2005/8/layout/orgChart1"/>
    <dgm:cxn modelId="{9C1233C0-77AC-45DC-92D3-6E5BC09C2210}" type="presParOf" srcId="{084687D0-73A6-4F19-8E1F-30F10DFAF00C}" destId="{994FB31E-A43A-4B18-95F4-E793CD00D934}" srcOrd="0" destOrd="0" presId="urn:microsoft.com/office/officeart/2005/8/layout/orgChart1"/>
    <dgm:cxn modelId="{1873D387-C1C5-4174-AA57-BBD8877B51B1}" type="presParOf" srcId="{994FB31E-A43A-4B18-95F4-E793CD00D934}" destId="{E791FC88-8230-4BF2-8F0E-2DF901471F54}" srcOrd="0" destOrd="0" presId="urn:microsoft.com/office/officeart/2005/8/layout/orgChart1"/>
    <dgm:cxn modelId="{47D96066-D141-466E-BE87-140CFDB1E176}" type="presParOf" srcId="{994FB31E-A43A-4B18-95F4-E793CD00D934}" destId="{935F8497-B07C-4CA5-87D3-7372EF6A81E4}" srcOrd="1" destOrd="0" presId="urn:microsoft.com/office/officeart/2005/8/layout/orgChart1"/>
    <dgm:cxn modelId="{45738866-5407-4857-9798-18EFD39807F4}" type="presParOf" srcId="{084687D0-73A6-4F19-8E1F-30F10DFAF00C}" destId="{35489016-A5F0-4DF9-A724-C25904C9C21B}" srcOrd="1" destOrd="0" presId="urn:microsoft.com/office/officeart/2005/8/layout/orgChart1"/>
    <dgm:cxn modelId="{18E62EB3-FEF7-4B4C-A2D6-E8783C6BA2B9}" type="presParOf" srcId="{084687D0-73A6-4F19-8E1F-30F10DFAF00C}" destId="{FEEE7F5D-4938-42D7-9172-CD4B8396F3EE}" srcOrd="2" destOrd="0" presId="urn:microsoft.com/office/officeart/2005/8/layout/orgChart1"/>
    <dgm:cxn modelId="{B17163B3-1456-42D3-98D0-633FF7E0F5B0}" type="presParOf" srcId="{F77E4D90-FCFE-4F38-8589-6480E190DA6A}" destId="{0D22058A-A350-492D-B7BA-DBE6E94EB777}" srcOrd="2" destOrd="0" presId="urn:microsoft.com/office/officeart/2005/8/layout/orgChart1"/>
    <dgm:cxn modelId="{4FF527A2-E236-475D-992E-52BEAC33A4A0}" type="presParOf" srcId="{F77E4D90-FCFE-4F38-8589-6480E190DA6A}" destId="{3CFA6B66-6375-49CC-85AB-A31C61CFABB9}" srcOrd="3" destOrd="0" presId="urn:microsoft.com/office/officeart/2005/8/layout/orgChart1"/>
    <dgm:cxn modelId="{039F6BE8-2636-4C52-82A2-6E2975EE87B1}" type="presParOf" srcId="{3CFA6B66-6375-49CC-85AB-A31C61CFABB9}" destId="{B1D9D4AE-3962-4D92-A40B-3B006B91A0C3}" srcOrd="0" destOrd="0" presId="urn:microsoft.com/office/officeart/2005/8/layout/orgChart1"/>
    <dgm:cxn modelId="{98080630-9E5D-4425-A24D-1AF17464B262}" type="presParOf" srcId="{B1D9D4AE-3962-4D92-A40B-3B006B91A0C3}" destId="{3011E0C0-5173-40E5-A1A3-985EBC71CA89}" srcOrd="0" destOrd="0" presId="urn:microsoft.com/office/officeart/2005/8/layout/orgChart1"/>
    <dgm:cxn modelId="{20E07F14-94D9-4621-BFAE-E239168E4A62}" type="presParOf" srcId="{B1D9D4AE-3962-4D92-A40B-3B006B91A0C3}" destId="{D28248CB-A25F-4076-9BF8-FD8C33575124}" srcOrd="1" destOrd="0" presId="urn:microsoft.com/office/officeart/2005/8/layout/orgChart1"/>
    <dgm:cxn modelId="{84E71BC2-3013-4543-8AB9-797BDCB083EB}" type="presParOf" srcId="{3CFA6B66-6375-49CC-85AB-A31C61CFABB9}" destId="{D38C40DD-1D7E-4F27-9319-882F1EF73BA8}" srcOrd="1" destOrd="0" presId="urn:microsoft.com/office/officeart/2005/8/layout/orgChart1"/>
    <dgm:cxn modelId="{033CFC48-4309-48E9-AFE2-1D3F165C56A0}" type="presParOf" srcId="{3CFA6B66-6375-49CC-85AB-A31C61CFABB9}" destId="{4AF5FC7B-659D-47B5-B120-4AE036835F20}" srcOrd="2" destOrd="0" presId="urn:microsoft.com/office/officeart/2005/8/layout/orgChart1"/>
    <dgm:cxn modelId="{D2CD0C75-2886-4E0E-9095-B31E42048178}" type="presParOf" srcId="{F77E4D90-FCFE-4F38-8589-6480E190DA6A}" destId="{E1E9527C-4A1A-4D78-B110-3C1691A115FA}" srcOrd="4" destOrd="0" presId="urn:microsoft.com/office/officeart/2005/8/layout/orgChart1"/>
    <dgm:cxn modelId="{4DFCBD6F-0FBB-43A2-BF52-9FBE7BB27063}" type="presParOf" srcId="{F77E4D90-FCFE-4F38-8589-6480E190DA6A}" destId="{15C6A892-7125-4026-B9C1-7566909EE952}" srcOrd="5" destOrd="0" presId="urn:microsoft.com/office/officeart/2005/8/layout/orgChart1"/>
    <dgm:cxn modelId="{04C20AA6-8B1C-4EC7-AD2B-A861631680B8}" type="presParOf" srcId="{15C6A892-7125-4026-B9C1-7566909EE952}" destId="{A5A4725E-3A6B-4809-AA0F-7EC735ABBCED}" srcOrd="0" destOrd="0" presId="urn:microsoft.com/office/officeart/2005/8/layout/orgChart1"/>
    <dgm:cxn modelId="{32A6C904-CCE5-4FA0-956E-B223F950DB69}" type="presParOf" srcId="{A5A4725E-3A6B-4809-AA0F-7EC735ABBCED}" destId="{5E416D90-7020-42F1-BDB7-39A85BF7B0B8}" srcOrd="0" destOrd="0" presId="urn:microsoft.com/office/officeart/2005/8/layout/orgChart1"/>
    <dgm:cxn modelId="{4BCB4FE7-3235-4B69-AC98-1742B21DFD33}" type="presParOf" srcId="{A5A4725E-3A6B-4809-AA0F-7EC735ABBCED}" destId="{1FA80697-128D-4C09-B245-10202C32AF4B}" srcOrd="1" destOrd="0" presId="urn:microsoft.com/office/officeart/2005/8/layout/orgChart1"/>
    <dgm:cxn modelId="{DDFB981E-E1C5-43D6-AFAA-E614932C1CB7}" type="presParOf" srcId="{15C6A892-7125-4026-B9C1-7566909EE952}" destId="{0389564F-B551-4747-9A46-2B3DB6D2C447}" srcOrd="1" destOrd="0" presId="urn:microsoft.com/office/officeart/2005/8/layout/orgChart1"/>
    <dgm:cxn modelId="{D8117153-E268-460F-A00A-C1475B3B3070}" type="presParOf" srcId="{15C6A892-7125-4026-B9C1-7566909EE952}" destId="{64842601-81F8-4142-85C5-41A5A590CA4B}" srcOrd="2" destOrd="0" presId="urn:microsoft.com/office/officeart/2005/8/layout/orgChart1"/>
    <dgm:cxn modelId="{D52E6357-9A15-4084-B7FD-E62DF91E27A7}" type="presParOf" srcId="{F77E4D90-FCFE-4F38-8589-6480E190DA6A}" destId="{7464EB2C-6AC4-4A92-B010-BF88BC0620F0}" srcOrd="6" destOrd="0" presId="urn:microsoft.com/office/officeart/2005/8/layout/orgChart1"/>
    <dgm:cxn modelId="{82EE7B38-E851-4962-A291-2DBDD3206A9F}" type="presParOf" srcId="{F77E4D90-FCFE-4F38-8589-6480E190DA6A}" destId="{5A9C7024-4DC0-485A-9C8B-98CC7CD54125}" srcOrd="7" destOrd="0" presId="urn:microsoft.com/office/officeart/2005/8/layout/orgChart1"/>
    <dgm:cxn modelId="{72CFA991-AB6C-444A-BE18-418CAF2157F4}" type="presParOf" srcId="{5A9C7024-4DC0-485A-9C8B-98CC7CD54125}" destId="{218935DD-C792-48F4-ADE1-88F5A16BE3AA}" srcOrd="0" destOrd="0" presId="urn:microsoft.com/office/officeart/2005/8/layout/orgChart1"/>
    <dgm:cxn modelId="{24B55701-1E7F-4E53-A327-C6EF0B15E6DD}" type="presParOf" srcId="{218935DD-C792-48F4-ADE1-88F5A16BE3AA}" destId="{8BE8DF90-F8CC-4861-92BA-C656E365EA3E}" srcOrd="0" destOrd="0" presId="urn:microsoft.com/office/officeart/2005/8/layout/orgChart1"/>
    <dgm:cxn modelId="{A9E378D6-55BC-4D6E-BC7A-B2C0ED229E86}" type="presParOf" srcId="{218935DD-C792-48F4-ADE1-88F5A16BE3AA}" destId="{E6FA8A61-464F-42B7-8422-5A4E86A47CE4}" srcOrd="1" destOrd="0" presId="urn:microsoft.com/office/officeart/2005/8/layout/orgChart1"/>
    <dgm:cxn modelId="{77FDC6B1-5BDA-4D1D-BF37-3921B8A23209}" type="presParOf" srcId="{5A9C7024-4DC0-485A-9C8B-98CC7CD54125}" destId="{4FBE7162-23AF-4762-B30F-9771BC1A2306}" srcOrd="1" destOrd="0" presId="urn:microsoft.com/office/officeart/2005/8/layout/orgChart1"/>
    <dgm:cxn modelId="{50F17F41-F1F9-4FBA-97EE-11E5E3A91C5B}" type="presParOf" srcId="{5A9C7024-4DC0-485A-9C8B-98CC7CD54125}" destId="{E44E8B22-0BB6-4974-984B-056D282F8113}" srcOrd="2" destOrd="0" presId="urn:microsoft.com/office/officeart/2005/8/layout/orgChart1"/>
    <dgm:cxn modelId="{D1B7745C-D4E6-4638-B7A9-593B1D789713}" type="presParOf" srcId="{FB2901C1-D375-4D03-83FF-667C9C4CDF69}" destId="{8AEB45B5-6E5E-477A-9121-4461DB81BFBD}" srcOrd="2" destOrd="0" presId="urn:microsoft.com/office/officeart/2005/8/layout/orgChart1"/>
    <dgm:cxn modelId="{DD498C07-1C2C-493C-92A9-9C61C9D1F7F8}" type="presParOf" srcId="{1B48464C-510D-4CD4-8021-BF94A4FBD57C}" destId="{815D7428-B7B7-471C-A4D8-4AFB72A9133A}" srcOrd="4" destOrd="0" presId="urn:microsoft.com/office/officeart/2005/8/layout/orgChart1"/>
    <dgm:cxn modelId="{DFF41122-0B32-4159-8E97-CD2C6DD834DF}" type="presParOf" srcId="{1B48464C-510D-4CD4-8021-BF94A4FBD57C}" destId="{62AA9C94-B589-4D27-A241-2E4BA097F1C9}" srcOrd="5" destOrd="0" presId="urn:microsoft.com/office/officeart/2005/8/layout/orgChart1"/>
    <dgm:cxn modelId="{D25A256B-7BF2-4363-BD01-857052645D9D}" type="presParOf" srcId="{62AA9C94-B589-4D27-A241-2E4BA097F1C9}" destId="{B41F77DD-62CC-4597-9D58-1372CA462731}" srcOrd="0" destOrd="0" presId="urn:microsoft.com/office/officeart/2005/8/layout/orgChart1"/>
    <dgm:cxn modelId="{D8264AFE-444E-4391-9DDC-2EA1942137EE}" type="presParOf" srcId="{B41F77DD-62CC-4597-9D58-1372CA462731}" destId="{2E9B8693-609A-41CA-A0C9-485331B25423}" srcOrd="0" destOrd="0" presId="urn:microsoft.com/office/officeart/2005/8/layout/orgChart1"/>
    <dgm:cxn modelId="{3EE90D98-BBDD-4873-B98C-E63A5DD82B46}" type="presParOf" srcId="{B41F77DD-62CC-4597-9D58-1372CA462731}" destId="{5616F860-C0A6-4769-A826-F9E2C3D3A21F}" srcOrd="1" destOrd="0" presId="urn:microsoft.com/office/officeart/2005/8/layout/orgChart1"/>
    <dgm:cxn modelId="{C4744EFF-CA7E-4065-97C2-FF5C112DA33D}" type="presParOf" srcId="{62AA9C94-B589-4D27-A241-2E4BA097F1C9}" destId="{1F0BF963-B7CE-45BC-84C5-C0F0017E7B2F}" srcOrd="1" destOrd="0" presId="urn:microsoft.com/office/officeart/2005/8/layout/orgChart1"/>
    <dgm:cxn modelId="{7B383DB7-7F7B-4695-A642-1A6F88F6185D}" type="presParOf" srcId="{1F0BF963-B7CE-45BC-84C5-C0F0017E7B2F}" destId="{B2675BCC-6105-4CAB-9A88-CAC2B706EAEB}" srcOrd="0" destOrd="0" presId="urn:microsoft.com/office/officeart/2005/8/layout/orgChart1"/>
    <dgm:cxn modelId="{6AE68B2C-2521-4EE5-9C58-5D985EB1F9FA}" type="presParOf" srcId="{1F0BF963-B7CE-45BC-84C5-C0F0017E7B2F}" destId="{A9ECEDA1-0532-40B0-9234-F83930C4CCF1}" srcOrd="1" destOrd="0" presId="urn:microsoft.com/office/officeart/2005/8/layout/orgChart1"/>
    <dgm:cxn modelId="{E24EB1A6-943C-4A01-8814-E2C33AD7DC14}" type="presParOf" srcId="{A9ECEDA1-0532-40B0-9234-F83930C4CCF1}" destId="{1BDA5A3B-1AF9-46A8-B8DD-3FA59CF92DFD}" srcOrd="0" destOrd="0" presId="urn:microsoft.com/office/officeart/2005/8/layout/orgChart1"/>
    <dgm:cxn modelId="{D9E02203-5D01-4F36-A028-D9F73B8ACC2E}" type="presParOf" srcId="{1BDA5A3B-1AF9-46A8-B8DD-3FA59CF92DFD}" destId="{3C8B527B-03DC-4C01-A75C-2C54B23BE4D3}" srcOrd="0" destOrd="0" presId="urn:microsoft.com/office/officeart/2005/8/layout/orgChart1"/>
    <dgm:cxn modelId="{AA1385DC-7F40-4CD3-8A79-636927F42A57}" type="presParOf" srcId="{1BDA5A3B-1AF9-46A8-B8DD-3FA59CF92DFD}" destId="{B430E85E-20E7-4EEC-9B8C-CAB397C0F5D3}" srcOrd="1" destOrd="0" presId="urn:microsoft.com/office/officeart/2005/8/layout/orgChart1"/>
    <dgm:cxn modelId="{824A959A-B6FC-42E0-AE5A-9AF5B46F551A}" type="presParOf" srcId="{A9ECEDA1-0532-40B0-9234-F83930C4CCF1}" destId="{54D36C3C-B38A-4894-9659-D42AC8354569}" srcOrd="1" destOrd="0" presId="urn:microsoft.com/office/officeart/2005/8/layout/orgChart1"/>
    <dgm:cxn modelId="{3D548A43-AF9C-4317-8B42-4B70522C34B6}" type="presParOf" srcId="{A9ECEDA1-0532-40B0-9234-F83930C4CCF1}" destId="{851D8BA0-3381-4635-A799-31360CC1A4E9}" srcOrd="2" destOrd="0" presId="urn:microsoft.com/office/officeart/2005/8/layout/orgChart1"/>
    <dgm:cxn modelId="{4E9ABA1D-72BA-4614-9077-745DF3467CB8}" type="presParOf" srcId="{1F0BF963-B7CE-45BC-84C5-C0F0017E7B2F}" destId="{FC64F6DF-1FA0-4ECC-A448-823F331969D4}" srcOrd="2" destOrd="0" presId="urn:microsoft.com/office/officeart/2005/8/layout/orgChart1"/>
    <dgm:cxn modelId="{CF35EADC-6F7F-4CD9-BE52-645AF5E7AAF6}" type="presParOf" srcId="{1F0BF963-B7CE-45BC-84C5-C0F0017E7B2F}" destId="{94E652E1-E24F-4594-AD5B-50F0E70CF50E}" srcOrd="3" destOrd="0" presId="urn:microsoft.com/office/officeart/2005/8/layout/orgChart1"/>
    <dgm:cxn modelId="{09F86BA1-EDFD-4F22-B39D-B7C602D26FFE}" type="presParOf" srcId="{94E652E1-E24F-4594-AD5B-50F0E70CF50E}" destId="{AE713885-8AFC-42B2-BB12-029168002A40}" srcOrd="0" destOrd="0" presId="urn:microsoft.com/office/officeart/2005/8/layout/orgChart1"/>
    <dgm:cxn modelId="{2FC071A5-BF82-477D-A48E-6E39CEA78832}" type="presParOf" srcId="{AE713885-8AFC-42B2-BB12-029168002A40}" destId="{B10C8A64-E979-4FC7-824D-CB3D360915FF}" srcOrd="0" destOrd="0" presId="urn:microsoft.com/office/officeart/2005/8/layout/orgChart1"/>
    <dgm:cxn modelId="{96788893-CC75-4BC1-821D-FE958159EF2F}" type="presParOf" srcId="{AE713885-8AFC-42B2-BB12-029168002A40}" destId="{390DFDC5-5ABC-4796-A076-305BD78AF400}" srcOrd="1" destOrd="0" presId="urn:microsoft.com/office/officeart/2005/8/layout/orgChart1"/>
    <dgm:cxn modelId="{0EA51209-EB9F-4436-8A1C-107520CB4BAB}" type="presParOf" srcId="{94E652E1-E24F-4594-AD5B-50F0E70CF50E}" destId="{DB3BEE60-4843-4933-8F65-CEB8B4F73627}" srcOrd="1" destOrd="0" presId="urn:microsoft.com/office/officeart/2005/8/layout/orgChart1"/>
    <dgm:cxn modelId="{39298E97-D48A-4E4F-B732-AEDF025D6E9D}" type="presParOf" srcId="{94E652E1-E24F-4594-AD5B-50F0E70CF50E}" destId="{187E5A0E-2A5D-4DE4-B2E6-C42A9938A376}" srcOrd="2" destOrd="0" presId="urn:microsoft.com/office/officeart/2005/8/layout/orgChart1"/>
    <dgm:cxn modelId="{3D72C6CD-2868-4E06-BF96-897567CDE924}" type="presParOf" srcId="{62AA9C94-B589-4D27-A241-2E4BA097F1C9}" destId="{D3B2CB8B-8A0B-4CBB-B800-0ECC191391A7}" srcOrd="2" destOrd="0" presId="urn:microsoft.com/office/officeart/2005/8/layout/orgChart1"/>
    <dgm:cxn modelId="{308F529A-416C-45DF-BD87-5431985F06B6}" type="presParOf" srcId="{1B48464C-510D-4CD4-8021-BF94A4FBD57C}" destId="{51F69458-A1B4-4FAE-B473-9FF955DBD05D}" srcOrd="6" destOrd="0" presId="urn:microsoft.com/office/officeart/2005/8/layout/orgChart1"/>
    <dgm:cxn modelId="{1E0DD0CE-3DC0-4E1E-AC52-96C36C8C2336}" type="presParOf" srcId="{1B48464C-510D-4CD4-8021-BF94A4FBD57C}" destId="{9182DBE2-F28A-42C7-BDAE-424A9E7E4F9B}" srcOrd="7" destOrd="0" presId="urn:microsoft.com/office/officeart/2005/8/layout/orgChart1"/>
    <dgm:cxn modelId="{DBAFDBCD-5C73-4F0A-9E4F-0F7C1FC52CF3}" type="presParOf" srcId="{9182DBE2-F28A-42C7-BDAE-424A9E7E4F9B}" destId="{55CF3219-254B-4492-9624-5F806DE424FE}" srcOrd="0" destOrd="0" presId="urn:microsoft.com/office/officeart/2005/8/layout/orgChart1"/>
    <dgm:cxn modelId="{96D130C4-C588-4384-894B-9A38454F8BC4}" type="presParOf" srcId="{55CF3219-254B-4492-9624-5F806DE424FE}" destId="{03AC65A2-C305-47FB-B9C2-36C6315EA80B}" srcOrd="0" destOrd="0" presId="urn:microsoft.com/office/officeart/2005/8/layout/orgChart1"/>
    <dgm:cxn modelId="{494B1003-2498-4B10-AF33-189364DB8B4C}" type="presParOf" srcId="{55CF3219-254B-4492-9624-5F806DE424FE}" destId="{6A78C4C1-F8F8-4CDD-996A-B203692A0B70}" srcOrd="1" destOrd="0" presId="urn:microsoft.com/office/officeart/2005/8/layout/orgChart1"/>
    <dgm:cxn modelId="{4BB2F241-DCC5-46D6-BA73-4CD41F29ADFF}" type="presParOf" srcId="{9182DBE2-F28A-42C7-BDAE-424A9E7E4F9B}" destId="{3EDE8DC3-6C5F-4EB3-86D9-6F2ADAFFDAE0}" srcOrd="1" destOrd="0" presId="urn:microsoft.com/office/officeart/2005/8/layout/orgChart1"/>
    <dgm:cxn modelId="{3DEA35CE-54BC-40DF-A678-C7BFF378659D}" type="presParOf" srcId="{3EDE8DC3-6C5F-4EB3-86D9-6F2ADAFFDAE0}" destId="{29060EA2-A1B1-4930-A73D-3E44B0FEE131}" srcOrd="0" destOrd="0" presId="urn:microsoft.com/office/officeart/2005/8/layout/orgChart1"/>
    <dgm:cxn modelId="{3BDFD2FA-A909-4B77-837E-1215E3C52FA0}" type="presParOf" srcId="{3EDE8DC3-6C5F-4EB3-86D9-6F2ADAFFDAE0}" destId="{CCFDBF6B-6FC9-4C19-8441-5D578C1AD306}" srcOrd="1" destOrd="0" presId="urn:microsoft.com/office/officeart/2005/8/layout/orgChart1"/>
    <dgm:cxn modelId="{402DE91D-4B7C-44AF-8C4D-724FEBB5CF44}" type="presParOf" srcId="{CCFDBF6B-6FC9-4C19-8441-5D578C1AD306}" destId="{6E300522-2D62-4398-B660-333EF88E9256}" srcOrd="0" destOrd="0" presId="urn:microsoft.com/office/officeart/2005/8/layout/orgChart1"/>
    <dgm:cxn modelId="{ED358020-D36A-4605-B834-5527B862771B}" type="presParOf" srcId="{6E300522-2D62-4398-B660-333EF88E9256}" destId="{7CD5BEC5-BD32-4B93-8CC4-9D484784788E}" srcOrd="0" destOrd="0" presId="urn:microsoft.com/office/officeart/2005/8/layout/orgChart1"/>
    <dgm:cxn modelId="{6BDFBF93-B6F8-4109-B5EC-5A28E65C79B5}" type="presParOf" srcId="{6E300522-2D62-4398-B660-333EF88E9256}" destId="{143E6980-ABBA-4F8A-B1A3-68A8DBF484A1}" srcOrd="1" destOrd="0" presId="urn:microsoft.com/office/officeart/2005/8/layout/orgChart1"/>
    <dgm:cxn modelId="{A16FB32F-F967-4376-B117-DE9276C7B3CA}" type="presParOf" srcId="{CCFDBF6B-6FC9-4C19-8441-5D578C1AD306}" destId="{009C3D48-BBC6-494A-B4CE-6528729B57A2}" srcOrd="1" destOrd="0" presId="urn:microsoft.com/office/officeart/2005/8/layout/orgChart1"/>
    <dgm:cxn modelId="{5073EE3D-B479-41E2-99E2-55BEF27CF6D6}" type="presParOf" srcId="{CCFDBF6B-6FC9-4C19-8441-5D578C1AD306}" destId="{FDAD14DB-A81F-43EF-B5E1-D54BEAB681FF}" srcOrd="2" destOrd="0" presId="urn:microsoft.com/office/officeart/2005/8/layout/orgChart1"/>
    <dgm:cxn modelId="{D8AEC4E3-3D54-4DF8-8538-DDA453E71F3F}" type="presParOf" srcId="{3EDE8DC3-6C5F-4EB3-86D9-6F2ADAFFDAE0}" destId="{3B87C0BB-68FA-451D-A975-516B88F0DA38}" srcOrd="2" destOrd="0" presId="urn:microsoft.com/office/officeart/2005/8/layout/orgChart1"/>
    <dgm:cxn modelId="{1596A7B1-A135-4C32-B568-8E896F3E6307}" type="presParOf" srcId="{3EDE8DC3-6C5F-4EB3-86D9-6F2ADAFFDAE0}" destId="{2FAF01CE-E800-45D4-BF05-64C561FA01CA}" srcOrd="3" destOrd="0" presId="urn:microsoft.com/office/officeart/2005/8/layout/orgChart1"/>
    <dgm:cxn modelId="{0627CEA1-6BF7-4DFB-A4CC-82E2A157D294}" type="presParOf" srcId="{2FAF01CE-E800-45D4-BF05-64C561FA01CA}" destId="{115F50DD-531E-42B0-ABB7-CAAEE5AB1660}" srcOrd="0" destOrd="0" presId="urn:microsoft.com/office/officeart/2005/8/layout/orgChart1"/>
    <dgm:cxn modelId="{607DE24B-A90D-4E1E-9388-991837E8420D}" type="presParOf" srcId="{115F50DD-531E-42B0-ABB7-CAAEE5AB1660}" destId="{2AE5D980-6CEB-4EEB-8BB2-2F41BE852591}" srcOrd="0" destOrd="0" presId="urn:microsoft.com/office/officeart/2005/8/layout/orgChart1"/>
    <dgm:cxn modelId="{840A1825-5986-4484-B50C-BB999CDFE474}" type="presParOf" srcId="{115F50DD-531E-42B0-ABB7-CAAEE5AB1660}" destId="{447317D4-4DB0-4377-A94F-DEEBE0537D3C}" srcOrd="1" destOrd="0" presId="urn:microsoft.com/office/officeart/2005/8/layout/orgChart1"/>
    <dgm:cxn modelId="{FBE0A7F3-BDCB-45CC-A310-08741F817E19}" type="presParOf" srcId="{2FAF01CE-E800-45D4-BF05-64C561FA01CA}" destId="{4E80F292-65A1-4971-B213-D55CAD59FD29}" srcOrd="1" destOrd="0" presId="urn:microsoft.com/office/officeart/2005/8/layout/orgChart1"/>
    <dgm:cxn modelId="{1A753330-97B4-4D80-B2FC-1B3FC6C117FC}" type="presParOf" srcId="{2FAF01CE-E800-45D4-BF05-64C561FA01CA}" destId="{6DC76434-F64C-479E-9234-AAD93D3C25C7}" srcOrd="2" destOrd="0" presId="urn:microsoft.com/office/officeart/2005/8/layout/orgChart1"/>
    <dgm:cxn modelId="{06717A55-BBAB-4DB4-8FC8-711CE43DC3F3}" type="presParOf" srcId="{9182DBE2-F28A-42C7-BDAE-424A9E7E4F9B}" destId="{16573C74-EA9E-42A4-B445-BCD72DCCC0EF}" srcOrd="2" destOrd="0" presId="urn:microsoft.com/office/officeart/2005/8/layout/orgChart1"/>
    <dgm:cxn modelId="{6825ADFC-4664-4F55-A89F-6C4E1400E8F7}" type="presParOf" srcId="{1B48464C-510D-4CD4-8021-BF94A4FBD57C}" destId="{77E6131F-9172-4620-938F-59DB1BDA8279}" srcOrd="8" destOrd="0" presId="urn:microsoft.com/office/officeart/2005/8/layout/orgChart1"/>
    <dgm:cxn modelId="{9C22E4B4-12DE-4BBF-B3D9-4A0EE653FB5D}" type="presParOf" srcId="{1B48464C-510D-4CD4-8021-BF94A4FBD57C}" destId="{C230451E-576A-40DD-BCD4-3F23300933EE}" srcOrd="9" destOrd="0" presId="urn:microsoft.com/office/officeart/2005/8/layout/orgChart1"/>
    <dgm:cxn modelId="{1D403FDF-77B1-4EA0-AB3D-B44BA57C8936}" type="presParOf" srcId="{C230451E-576A-40DD-BCD4-3F23300933EE}" destId="{A5957FE9-C515-410F-8207-16DC2BFEA3A4}" srcOrd="0" destOrd="0" presId="urn:microsoft.com/office/officeart/2005/8/layout/orgChart1"/>
    <dgm:cxn modelId="{D3DB5E66-9629-40FA-93B6-6AF0CA2E0E07}" type="presParOf" srcId="{A5957FE9-C515-410F-8207-16DC2BFEA3A4}" destId="{29F455FF-D84A-4BB4-A741-157174CB2B23}" srcOrd="0" destOrd="0" presId="urn:microsoft.com/office/officeart/2005/8/layout/orgChart1"/>
    <dgm:cxn modelId="{1D2F3E94-F426-4C6C-85A3-620BCABACC04}" type="presParOf" srcId="{A5957FE9-C515-410F-8207-16DC2BFEA3A4}" destId="{0454D418-09FE-4DF1-93A6-CF542DAAA72D}" srcOrd="1" destOrd="0" presId="urn:microsoft.com/office/officeart/2005/8/layout/orgChart1"/>
    <dgm:cxn modelId="{9E61642B-623A-4B7E-A962-A411EB9EFCBB}" type="presParOf" srcId="{C230451E-576A-40DD-BCD4-3F23300933EE}" destId="{510CF81B-3B7F-4A74-BAF0-8983DE3D9A7B}" srcOrd="1" destOrd="0" presId="urn:microsoft.com/office/officeart/2005/8/layout/orgChart1"/>
    <dgm:cxn modelId="{DF6B36A1-8AC2-4061-927C-336CB64FF9DB}" type="presParOf" srcId="{510CF81B-3B7F-4A74-BAF0-8983DE3D9A7B}" destId="{5AE15640-7C55-4003-87B0-2F427E2CB647}" srcOrd="0" destOrd="0" presId="urn:microsoft.com/office/officeart/2005/8/layout/orgChart1"/>
    <dgm:cxn modelId="{C79C4F10-65E1-482C-BE38-C55D5E569236}" type="presParOf" srcId="{510CF81B-3B7F-4A74-BAF0-8983DE3D9A7B}" destId="{1DD48E18-73B6-4014-9C0C-16048F18D3DF}" srcOrd="1" destOrd="0" presId="urn:microsoft.com/office/officeart/2005/8/layout/orgChart1"/>
    <dgm:cxn modelId="{4F0A81FB-CC3F-40AB-B4A0-DFD1407D36AA}" type="presParOf" srcId="{1DD48E18-73B6-4014-9C0C-16048F18D3DF}" destId="{731891AC-E7CB-46EC-962A-26F38C34DB01}" srcOrd="0" destOrd="0" presId="urn:microsoft.com/office/officeart/2005/8/layout/orgChart1"/>
    <dgm:cxn modelId="{92CB3E03-FCBB-4D71-BC9B-6A304D980756}" type="presParOf" srcId="{731891AC-E7CB-46EC-962A-26F38C34DB01}" destId="{33D6DFFC-C4BE-461C-8D5D-D3D9A472F008}" srcOrd="0" destOrd="0" presId="urn:microsoft.com/office/officeart/2005/8/layout/orgChart1"/>
    <dgm:cxn modelId="{B45248E9-C445-4E5C-B33A-4F244B5637F5}" type="presParOf" srcId="{731891AC-E7CB-46EC-962A-26F38C34DB01}" destId="{448B8127-1FF5-4595-97DB-49E23594B32B}" srcOrd="1" destOrd="0" presId="urn:microsoft.com/office/officeart/2005/8/layout/orgChart1"/>
    <dgm:cxn modelId="{50046355-2B31-493C-B50A-0260071D1855}" type="presParOf" srcId="{1DD48E18-73B6-4014-9C0C-16048F18D3DF}" destId="{834AD5DB-B37C-492D-8281-548EF54780E2}" srcOrd="1" destOrd="0" presId="urn:microsoft.com/office/officeart/2005/8/layout/orgChart1"/>
    <dgm:cxn modelId="{D16B0615-C65B-4579-B3CF-5BA472F420E1}" type="presParOf" srcId="{1DD48E18-73B6-4014-9C0C-16048F18D3DF}" destId="{D2F47BBC-E274-478B-B010-E23878D0BD5E}" srcOrd="2" destOrd="0" presId="urn:microsoft.com/office/officeart/2005/8/layout/orgChart1"/>
    <dgm:cxn modelId="{85F5CEC0-4FF3-4D2D-A6B4-799C87F75DC7}" type="presParOf" srcId="{510CF81B-3B7F-4A74-BAF0-8983DE3D9A7B}" destId="{4072B3F7-FDC5-4670-AE90-8489C6E35AFD}" srcOrd="2" destOrd="0" presId="urn:microsoft.com/office/officeart/2005/8/layout/orgChart1"/>
    <dgm:cxn modelId="{225A2F56-EBC4-45A1-BC31-6D6F18AEDC09}" type="presParOf" srcId="{510CF81B-3B7F-4A74-BAF0-8983DE3D9A7B}" destId="{6C8DBEFB-6B80-4733-BA8A-B14DFBE86DF5}" srcOrd="3" destOrd="0" presId="urn:microsoft.com/office/officeart/2005/8/layout/orgChart1"/>
    <dgm:cxn modelId="{4F9E4BD4-6B79-4DCE-9053-1DAA88CF8159}" type="presParOf" srcId="{6C8DBEFB-6B80-4733-BA8A-B14DFBE86DF5}" destId="{2193E2F6-64B2-41AC-8800-E86C473CDB3A}" srcOrd="0" destOrd="0" presId="urn:microsoft.com/office/officeart/2005/8/layout/orgChart1"/>
    <dgm:cxn modelId="{46A2644B-1C3B-4B06-99A8-8F0E6EC8B9A8}" type="presParOf" srcId="{2193E2F6-64B2-41AC-8800-E86C473CDB3A}" destId="{248A0789-E02A-49B8-B27E-F281A8A64D81}" srcOrd="0" destOrd="0" presId="urn:microsoft.com/office/officeart/2005/8/layout/orgChart1"/>
    <dgm:cxn modelId="{B4E7A0B0-A298-4393-9179-F45CF71E75BB}" type="presParOf" srcId="{2193E2F6-64B2-41AC-8800-E86C473CDB3A}" destId="{3E974E78-6ABF-4FF9-9B21-DE2960B6F4B9}" srcOrd="1" destOrd="0" presId="urn:microsoft.com/office/officeart/2005/8/layout/orgChart1"/>
    <dgm:cxn modelId="{4EE65301-7289-4310-AC84-CA15F4768122}" type="presParOf" srcId="{6C8DBEFB-6B80-4733-BA8A-B14DFBE86DF5}" destId="{8FCCB185-D225-44FF-9325-34B008288B79}" srcOrd="1" destOrd="0" presId="urn:microsoft.com/office/officeart/2005/8/layout/orgChart1"/>
    <dgm:cxn modelId="{2DDF4A59-ED0B-44CA-A0FF-CD9576D2CDB5}" type="presParOf" srcId="{6C8DBEFB-6B80-4733-BA8A-B14DFBE86DF5}" destId="{6E2875AC-6D24-4F0D-A3AE-5B36BB42E546}" srcOrd="2" destOrd="0" presId="urn:microsoft.com/office/officeart/2005/8/layout/orgChart1"/>
    <dgm:cxn modelId="{33280D0F-7C49-4574-9B41-197C502AA70A}" type="presParOf" srcId="{C230451E-576A-40DD-BCD4-3F23300933EE}" destId="{13ABC0DD-B94D-463C-913A-0B9578CA55D9}" srcOrd="2" destOrd="0" presId="urn:microsoft.com/office/officeart/2005/8/layout/orgChart1"/>
    <dgm:cxn modelId="{BC5EA162-1805-4B85-8BDB-91A61F3F110A}" type="presParOf" srcId="{1B48464C-510D-4CD4-8021-BF94A4FBD57C}" destId="{C9AC8D97-B239-48E6-9F91-2D5854060B59}" srcOrd="10" destOrd="0" presId="urn:microsoft.com/office/officeart/2005/8/layout/orgChart1"/>
    <dgm:cxn modelId="{2E3030B4-A9EC-48F6-955E-8E78421B5B6B}" type="presParOf" srcId="{1B48464C-510D-4CD4-8021-BF94A4FBD57C}" destId="{EDF6226C-D337-475C-8AB8-B9BE4CE391C5}" srcOrd="11" destOrd="0" presId="urn:microsoft.com/office/officeart/2005/8/layout/orgChart1"/>
    <dgm:cxn modelId="{A0516746-DD22-4BBB-A0C0-BDFCE4BF1021}" type="presParOf" srcId="{EDF6226C-D337-475C-8AB8-B9BE4CE391C5}" destId="{292434EA-00A5-4DE5-993E-0870FAA5D127}" srcOrd="0" destOrd="0" presId="urn:microsoft.com/office/officeart/2005/8/layout/orgChart1"/>
    <dgm:cxn modelId="{F15141DA-E0C8-4BB9-8BEB-BD14FF47AEB7}" type="presParOf" srcId="{292434EA-00A5-4DE5-993E-0870FAA5D127}" destId="{0A35899C-799E-4BD3-B621-18D5B4EAEF9C}" srcOrd="0" destOrd="0" presId="urn:microsoft.com/office/officeart/2005/8/layout/orgChart1"/>
    <dgm:cxn modelId="{E51198F9-738F-479F-BA9E-F526DC1FDDAB}" type="presParOf" srcId="{292434EA-00A5-4DE5-993E-0870FAA5D127}" destId="{F9C362D7-8877-47B3-ACA1-8B06F695EF02}" srcOrd="1" destOrd="0" presId="urn:microsoft.com/office/officeart/2005/8/layout/orgChart1"/>
    <dgm:cxn modelId="{44DDA42E-5784-4C27-89DC-21C491D5B69D}" type="presParOf" srcId="{EDF6226C-D337-475C-8AB8-B9BE4CE391C5}" destId="{BE4F0876-F2EA-4271-8178-9D4D21DFE153}" srcOrd="1" destOrd="0" presId="urn:microsoft.com/office/officeart/2005/8/layout/orgChart1"/>
    <dgm:cxn modelId="{4C995D2E-5B35-4F4F-B83E-85E5623268D4}" type="presParOf" srcId="{BE4F0876-F2EA-4271-8178-9D4D21DFE153}" destId="{8FC8188E-7FF7-46F7-950D-83FE0F7CA52F}" srcOrd="0" destOrd="0" presId="urn:microsoft.com/office/officeart/2005/8/layout/orgChart1"/>
    <dgm:cxn modelId="{4EB4ACBF-053D-4DCE-ADFD-6E947569EF17}" type="presParOf" srcId="{BE4F0876-F2EA-4271-8178-9D4D21DFE153}" destId="{3D3E8A17-984B-448D-B29F-FEE78F378D4A}" srcOrd="1" destOrd="0" presId="urn:microsoft.com/office/officeart/2005/8/layout/orgChart1"/>
    <dgm:cxn modelId="{52A60F65-D697-4FDD-8C94-EE201C392C41}" type="presParOf" srcId="{3D3E8A17-984B-448D-B29F-FEE78F378D4A}" destId="{F6577F47-A7A9-4057-9A82-5410A4BFE343}" srcOrd="0" destOrd="0" presId="urn:microsoft.com/office/officeart/2005/8/layout/orgChart1"/>
    <dgm:cxn modelId="{AFF4DAA0-80E8-44B2-8604-9A88FD854BCA}" type="presParOf" srcId="{F6577F47-A7A9-4057-9A82-5410A4BFE343}" destId="{BED32926-21F4-44B0-8128-3F53DD584933}" srcOrd="0" destOrd="0" presId="urn:microsoft.com/office/officeart/2005/8/layout/orgChart1"/>
    <dgm:cxn modelId="{1049001D-FF75-4900-9E55-A319FEA7666E}" type="presParOf" srcId="{F6577F47-A7A9-4057-9A82-5410A4BFE343}" destId="{0AD692A3-2E2E-43CE-8CA8-7BB50FC6B905}" srcOrd="1" destOrd="0" presId="urn:microsoft.com/office/officeart/2005/8/layout/orgChart1"/>
    <dgm:cxn modelId="{E0B261B3-0DF5-43DD-BF8D-0AE2A24C65C8}" type="presParOf" srcId="{3D3E8A17-984B-448D-B29F-FEE78F378D4A}" destId="{CC38C6D4-E384-44AB-969E-77A773A236D2}" srcOrd="1" destOrd="0" presId="urn:microsoft.com/office/officeart/2005/8/layout/orgChart1"/>
    <dgm:cxn modelId="{F3966B48-985F-49D6-B2E1-E7B9A8A41156}" type="presParOf" srcId="{3D3E8A17-984B-448D-B29F-FEE78F378D4A}" destId="{09E844AB-F98D-478D-9DC8-4A709E2322A3}" srcOrd="2" destOrd="0" presId="urn:microsoft.com/office/officeart/2005/8/layout/orgChart1"/>
    <dgm:cxn modelId="{EB9C20BC-9E1E-4431-93A8-705CA6574A13}" type="presParOf" srcId="{EDF6226C-D337-475C-8AB8-B9BE4CE391C5}" destId="{303E2A0C-1AD1-430A-BD72-559B5D27C9AC}" srcOrd="2" destOrd="0" presId="urn:microsoft.com/office/officeart/2005/8/layout/orgChart1"/>
    <dgm:cxn modelId="{E36BEF2E-9EBB-4A57-B850-A19FDB886567}" type="presParOf" srcId="{1B48464C-510D-4CD4-8021-BF94A4FBD57C}" destId="{1AE230C8-AB21-4452-A987-E7B161AB0829}" srcOrd="12" destOrd="0" presId="urn:microsoft.com/office/officeart/2005/8/layout/orgChart1"/>
    <dgm:cxn modelId="{CCFE454A-FDF6-4771-AFC9-09E35D2E99F1}" type="presParOf" srcId="{1B48464C-510D-4CD4-8021-BF94A4FBD57C}" destId="{AD85F066-84EE-4168-895D-84723128A42C}" srcOrd="13" destOrd="0" presId="urn:microsoft.com/office/officeart/2005/8/layout/orgChart1"/>
    <dgm:cxn modelId="{84321BAB-E51E-4880-8C08-9F88DE45FA53}" type="presParOf" srcId="{AD85F066-84EE-4168-895D-84723128A42C}" destId="{FF888649-ECA5-4180-A877-66E8F80CDFBF}" srcOrd="0" destOrd="0" presId="urn:microsoft.com/office/officeart/2005/8/layout/orgChart1"/>
    <dgm:cxn modelId="{B05ED33D-B834-4205-8A2F-3DA078414E81}" type="presParOf" srcId="{FF888649-ECA5-4180-A877-66E8F80CDFBF}" destId="{4D3A2E63-1AEE-40C6-A7FB-B9ACE421FD0E}" srcOrd="0" destOrd="0" presId="urn:microsoft.com/office/officeart/2005/8/layout/orgChart1"/>
    <dgm:cxn modelId="{99E95B2A-36C7-4FFB-A30E-0E3538609104}" type="presParOf" srcId="{FF888649-ECA5-4180-A877-66E8F80CDFBF}" destId="{F9B592FC-0338-4882-A169-F0D2CEC2F8AF}" srcOrd="1" destOrd="0" presId="urn:microsoft.com/office/officeart/2005/8/layout/orgChart1"/>
    <dgm:cxn modelId="{7BC4B995-FD1A-4981-B090-3E9A8CE580BA}" type="presParOf" srcId="{AD85F066-84EE-4168-895D-84723128A42C}" destId="{9513A1DD-ABD1-4F21-9D38-ECD11A4B2701}" srcOrd="1" destOrd="0" presId="urn:microsoft.com/office/officeart/2005/8/layout/orgChart1"/>
    <dgm:cxn modelId="{8D000C20-DA3D-43C7-8BFF-53D90295A0BD}" type="presParOf" srcId="{9513A1DD-ABD1-4F21-9D38-ECD11A4B2701}" destId="{FC52F3F0-6D74-4C33-AD85-4EFCA98B7044}" srcOrd="0" destOrd="0" presId="urn:microsoft.com/office/officeart/2005/8/layout/orgChart1"/>
    <dgm:cxn modelId="{128EA2F4-FFD6-44EF-8B54-5DB8EBF6C11E}" type="presParOf" srcId="{9513A1DD-ABD1-4F21-9D38-ECD11A4B2701}" destId="{F310169F-5A85-4DD0-A120-C1A636DEC757}" srcOrd="1" destOrd="0" presId="urn:microsoft.com/office/officeart/2005/8/layout/orgChart1"/>
    <dgm:cxn modelId="{0DDB1C66-4734-4742-902D-48BBA3D795AF}" type="presParOf" srcId="{F310169F-5A85-4DD0-A120-C1A636DEC757}" destId="{241DD61E-9CD0-4FD9-80D4-7A880B393971}" srcOrd="0" destOrd="0" presId="urn:microsoft.com/office/officeart/2005/8/layout/orgChart1"/>
    <dgm:cxn modelId="{E3439F98-DA95-42B4-8798-345CA22A7BD1}" type="presParOf" srcId="{241DD61E-9CD0-4FD9-80D4-7A880B393971}" destId="{551B35A0-0E31-458A-95F8-0294CABE02C4}" srcOrd="0" destOrd="0" presId="urn:microsoft.com/office/officeart/2005/8/layout/orgChart1"/>
    <dgm:cxn modelId="{BD337601-8AC8-4A54-988B-616A32A7FF7C}" type="presParOf" srcId="{241DD61E-9CD0-4FD9-80D4-7A880B393971}" destId="{1B74BB00-4AB3-4DFF-A64F-0330900BF369}" srcOrd="1" destOrd="0" presId="urn:microsoft.com/office/officeart/2005/8/layout/orgChart1"/>
    <dgm:cxn modelId="{C3018346-5A26-4C0A-9928-6ABEAE63440F}" type="presParOf" srcId="{F310169F-5A85-4DD0-A120-C1A636DEC757}" destId="{F56D4333-0AA6-4BA6-B9CE-C416BD2B7040}" srcOrd="1" destOrd="0" presId="urn:microsoft.com/office/officeart/2005/8/layout/orgChart1"/>
    <dgm:cxn modelId="{7B2FBD38-D93A-466C-971B-5C04FC62B649}" type="presParOf" srcId="{F310169F-5A85-4DD0-A120-C1A636DEC757}" destId="{1E1B97EA-E6CF-402D-A342-68A1FA80FE95}" srcOrd="2" destOrd="0" presId="urn:microsoft.com/office/officeart/2005/8/layout/orgChart1"/>
    <dgm:cxn modelId="{1E7C42FA-DD79-47AF-B7F6-166EFEBE177D}" type="presParOf" srcId="{9513A1DD-ABD1-4F21-9D38-ECD11A4B2701}" destId="{3DB1E6FE-4EE2-4DF4-BA31-A7CAFBB27E44}" srcOrd="2" destOrd="0" presId="urn:microsoft.com/office/officeart/2005/8/layout/orgChart1"/>
    <dgm:cxn modelId="{3F32D878-2213-421A-BD96-A913635A2C1D}" type="presParOf" srcId="{9513A1DD-ABD1-4F21-9D38-ECD11A4B2701}" destId="{0A453C98-9205-402F-A3EA-689DE672A7C3}" srcOrd="3" destOrd="0" presId="urn:microsoft.com/office/officeart/2005/8/layout/orgChart1"/>
    <dgm:cxn modelId="{EA4B8B87-4157-4B6E-A018-4493FB0EDE23}" type="presParOf" srcId="{0A453C98-9205-402F-A3EA-689DE672A7C3}" destId="{FD3BD4EA-A901-40BE-BD33-EAD8DC47CE59}" srcOrd="0" destOrd="0" presId="urn:microsoft.com/office/officeart/2005/8/layout/orgChart1"/>
    <dgm:cxn modelId="{5F1E4151-0610-4A65-8155-39D7AC6DF67E}" type="presParOf" srcId="{FD3BD4EA-A901-40BE-BD33-EAD8DC47CE59}" destId="{38BDFEC8-41D2-444A-A6F5-C2D5A68D0835}" srcOrd="0" destOrd="0" presId="urn:microsoft.com/office/officeart/2005/8/layout/orgChart1"/>
    <dgm:cxn modelId="{A904D296-891C-4EAE-8FF0-EF457CFE505F}" type="presParOf" srcId="{FD3BD4EA-A901-40BE-BD33-EAD8DC47CE59}" destId="{43D55A2F-1FC3-404F-9CD8-181B957B927B}" srcOrd="1" destOrd="0" presId="urn:microsoft.com/office/officeart/2005/8/layout/orgChart1"/>
    <dgm:cxn modelId="{9610FE8E-0A19-4D0C-914D-B8BCBFB11615}" type="presParOf" srcId="{0A453C98-9205-402F-A3EA-689DE672A7C3}" destId="{9EE2A28C-12CB-4A84-A691-2EA93D16B3C2}" srcOrd="1" destOrd="0" presId="urn:microsoft.com/office/officeart/2005/8/layout/orgChart1"/>
    <dgm:cxn modelId="{080CE812-19CA-4102-B475-130D2CB833F0}" type="presParOf" srcId="{0A453C98-9205-402F-A3EA-689DE672A7C3}" destId="{564540F2-F80A-47D0-B3D1-120C37DED868}" srcOrd="2" destOrd="0" presId="urn:microsoft.com/office/officeart/2005/8/layout/orgChart1"/>
    <dgm:cxn modelId="{187EE7AF-FCAE-4D34-B877-22AA476CD57B}" type="presParOf" srcId="{AD85F066-84EE-4168-895D-84723128A42C}" destId="{175FCCE8-DB68-431D-805D-0690F6D4A564}" srcOrd="2" destOrd="0" presId="urn:microsoft.com/office/officeart/2005/8/layout/orgChart1"/>
    <dgm:cxn modelId="{D37DDAC7-0DF3-4A94-9C18-5299D600A974}" type="presParOf" srcId="{E4DC223F-9252-4BE6-9165-767CA7D731D1}" destId="{99697A74-56C2-4BE5-BCD7-DEDC5ABBD6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B1E6FE-4EE2-4DF4-BA31-A7CAFBB27E44}">
      <dsp:nvSpPr>
        <dsp:cNvPr id="0" name=""/>
        <dsp:cNvSpPr/>
      </dsp:nvSpPr>
      <dsp:spPr>
        <a:xfrm>
          <a:off x="7410556" y="1555730"/>
          <a:ext cx="151018" cy="1177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7943"/>
              </a:lnTo>
              <a:lnTo>
                <a:pt x="151018" y="11779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52F3F0-6D74-4C33-AD85-4EFCA98B7044}">
      <dsp:nvSpPr>
        <dsp:cNvPr id="0" name=""/>
        <dsp:cNvSpPr/>
      </dsp:nvSpPr>
      <dsp:spPr>
        <a:xfrm>
          <a:off x="7410556" y="1555730"/>
          <a:ext cx="151018" cy="463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122"/>
              </a:lnTo>
              <a:lnTo>
                <a:pt x="151018" y="46312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E230C8-AB21-4452-A987-E7B161AB0829}">
      <dsp:nvSpPr>
        <dsp:cNvPr id="0" name=""/>
        <dsp:cNvSpPr/>
      </dsp:nvSpPr>
      <dsp:spPr>
        <a:xfrm>
          <a:off x="4158627" y="840910"/>
          <a:ext cx="3654644" cy="2114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712"/>
              </a:lnTo>
              <a:lnTo>
                <a:pt x="3654644" y="105712"/>
              </a:lnTo>
              <a:lnTo>
                <a:pt x="3654644" y="21142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C8188E-7FF7-46F7-950D-83FE0F7CA52F}">
      <dsp:nvSpPr>
        <dsp:cNvPr id="0" name=""/>
        <dsp:cNvSpPr/>
      </dsp:nvSpPr>
      <dsp:spPr>
        <a:xfrm>
          <a:off x="6192341" y="1555730"/>
          <a:ext cx="151018" cy="463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122"/>
              </a:lnTo>
              <a:lnTo>
                <a:pt x="151018" y="46312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AC8D97-B239-48E6-9F91-2D5854060B59}">
      <dsp:nvSpPr>
        <dsp:cNvPr id="0" name=""/>
        <dsp:cNvSpPr/>
      </dsp:nvSpPr>
      <dsp:spPr>
        <a:xfrm>
          <a:off x="4158627" y="840910"/>
          <a:ext cx="2436429" cy="2114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712"/>
              </a:lnTo>
              <a:lnTo>
                <a:pt x="2436429" y="105712"/>
              </a:lnTo>
              <a:lnTo>
                <a:pt x="2436429" y="21142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72B3F7-FDC5-4670-AE90-8489C6E35AFD}">
      <dsp:nvSpPr>
        <dsp:cNvPr id="0" name=""/>
        <dsp:cNvSpPr/>
      </dsp:nvSpPr>
      <dsp:spPr>
        <a:xfrm>
          <a:off x="4974126" y="1555730"/>
          <a:ext cx="151018" cy="1177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7943"/>
              </a:lnTo>
              <a:lnTo>
                <a:pt x="151018" y="11779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E15640-7C55-4003-87B0-2F427E2CB647}">
      <dsp:nvSpPr>
        <dsp:cNvPr id="0" name=""/>
        <dsp:cNvSpPr/>
      </dsp:nvSpPr>
      <dsp:spPr>
        <a:xfrm>
          <a:off x="4974126" y="1555730"/>
          <a:ext cx="151018" cy="463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122"/>
              </a:lnTo>
              <a:lnTo>
                <a:pt x="151018" y="46312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E6131F-9172-4620-938F-59DB1BDA8279}">
      <dsp:nvSpPr>
        <dsp:cNvPr id="0" name=""/>
        <dsp:cNvSpPr/>
      </dsp:nvSpPr>
      <dsp:spPr>
        <a:xfrm>
          <a:off x="4158627" y="840910"/>
          <a:ext cx="1218214" cy="2114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712"/>
              </a:lnTo>
              <a:lnTo>
                <a:pt x="1218214" y="105712"/>
              </a:lnTo>
              <a:lnTo>
                <a:pt x="1218214" y="21142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87C0BB-68FA-451D-A975-516B88F0DA38}">
      <dsp:nvSpPr>
        <dsp:cNvPr id="0" name=""/>
        <dsp:cNvSpPr/>
      </dsp:nvSpPr>
      <dsp:spPr>
        <a:xfrm>
          <a:off x="3755911" y="1555730"/>
          <a:ext cx="151018" cy="1177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7943"/>
              </a:lnTo>
              <a:lnTo>
                <a:pt x="151018" y="11779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060EA2-A1B1-4930-A73D-3E44B0FEE131}">
      <dsp:nvSpPr>
        <dsp:cNvPr id="0" name=""/>
        <dsp:cNvSpPr/>
      </dsp:nvSpPr>
      <dsp:spPr>
        <a:xfrm>
          <a:off x="3755911" y="1555730"/>
          <a:ext cx="151018" cy="463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122"/>
              </a:lnTo>
              <a:lnTo>
                <a:pt x="151018" y="46312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F69458-A1B4-4FAE-B473-9FF955DBD05D}">
      <dsp:nvSpPr>
        <dsp:cNvPr id="0" name=""/>
        <dsp:cNvSpPr/>
      </dsp:nvSpPr>
      <dsp:spPr>
        <a:xfrm>
          <a:off x="4112907" y="840910"/>
          <a:ext cx="91440" cy="21142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142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64F6DF-1FA0-4ECC-A448-823F331969D4}">
      <dsp:nvSpPr>
        <dsp:cNvPr id="0" name=""/>
        <dsp:cNvSpPr/>
      </dsp:nvSpPr>
      <dsp:spPr>
        <a:xfrm>
          <a:off x="2537696" y="1555730"/>
          <a:ext cx="151018" cy="1177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7943"/>
              </a:lnTo>
              <a:lnTo>
                <a:pt x="151018" y="11779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675BCC-6105-4CAB-9A88-CAC2B706EAEB}">
      <dsp:nvSpPr>
        <dsp:cNvPr id="0" name=""/>
        <dsp:cNvSpPr/>
      </dsp:nvSpPr>
      <dsp:spPr>
        <a:xfrm>
          <a:off x="2537696" y="1555730"/>
          <a:ext cx="151018" cy="463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122"/>
              </a:lnTo>
              <a:lnTo>
                <a:pt x="151018" y="46312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5D7428-B7B7-471C-A4D8-4AFB72A9133A}">
      <dsp:nvSpPr>
        <dsp:cNvPr id="0" name=""/>
        <dsp:cNvSpPr/>
      </dsp:nvSpPr>
      <dsp:spPr>
        <a:xfrm>
          <a:off x="2940412" y="840910"/>
          <a:ext cx="1218214" cy="211425"/>
        </a:xfrm>
        <a:custGeom>
          <a:avLst/>
          <a:gdLst/>
          <a:ahLst/>
          <a:cxnLst/>
          <a:rect l="0" t="0" r="0" b="0"/>
          <a:pathLst>
            <a:path>
              <a:moveTo>
                <a:pt x="1218214" y="0"/>
              </a:moveTo>
              <a:lnTo>
                <a:pt x="1218214" y="105712"/>
              </a:lnTo>
              <a:lnTo>
                <a:pt x="0" y="105712"/>
              </a:lnTo>
              <a:lnTo>
                <a:pt x="0" y="21142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64EB2C-6AC4-4A92-B010-BF88BC0620F0}">
      <dsp:nvSpPr>
        <dsp:cNvPr id="0" name=""/>
        <dsp:cNvSpPr/>
      </dsp:nvSpPr>
      <dsp:spPr>
        <a:xfrm>
          <a:off x="1319482" y="1555730"/>
          <a:ext cx="151018" cy="26075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7583"/>
              </a:lnTo>
              <a:lnTo>
                <a:pt x="151018" y="260758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E9527C-4A1A-4D78-B110-3C1691A115FA}">
      <dsp:nvSpPr>
        <dsp:cNvPr id="0" name=""/>
        <dsp:cNvSpPr/>
      </dsp:nvSpPr>
      <dsp:spPr>
        <a:xfrm>
          <a:off x="1319482" y="1555730"/>
          <a:ext cx="151018" cy="1892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2763"/>
              </a:lnTo>
              <a:lnTo>
                <a:pt x="151018" y="18927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22058A-A350-492D-B7BA-DBE6E94EB777}">
      <dsp:nvSpPr>
        <dsp:cNvPr id="0" name=""/>
        <dsp:cNvSpPr/>
      </dsp:nvSpPr>
      <dsp:spPr>
        <a:xfrm>
          <a:off x="1319482" y="1555730"/>
          <a:ext cx="151018" cy="1177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7943"/>
              </a:lnTo>
              <a:lnTo>
                <a:pt x="151018" y="11779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E510F8-966F-495E-A703-F70DD4ED30A8}">
      <dsp:nvSpPr>
        <dsp:cNvPr id="0" name=""/>
        <dsp:cNvSpPr/>
      </dsp:nvSpPr>
      <dsp:spPr>
        <a:xfrm>
          <a:off x="1319482" y="1555730"/>
          <a:ext cx="151018" cy="463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122"/>
              </a:lnTo>
              <a:lnTo>
                <a:pt x="151018" y="46312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7A30DB-B1DF-48A2-9816-64E467EC3A3C}">
      <dsp:nvSpPr>
        <dsp:cNvPr id="0" name=""/>
        <dsp:cNvSpPr/>
      </dsp:nvSpPr>
      <dsp:spPr>
        <a:xfrm>
          <a:off x="1722197" y="840910"/>
          <a:ext cx="2436429" cy="211425"/>
        </a:xfrm>
        <a:custGeom>
          <a:avLst/>
          <a:gdLst/>
          <a:ahLst/>
          <a:cxnLst/>
          <a:rect l="0" t="0" r="0" b="0"/>
          <a:pathLst>
            <a:path>
              <a:moveTo>
                <a:pt x="2436429" y="0"/>
              </a:moveTo>
              <a:lnTo>
                <a:pt x="2436429" y="105712"/>
              </a:lnTo>
              <a:lnTo>
                <a:pt x="0" y="105712"/>
              </a:lnTo>
              <a:lnTo>
                <a:pt x="0" y="21142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A4F2F-2073-44F5-9B6A-85704FBF39AE}">
      <dsp:nvSpPr>
        <dsp:cNvPr id="0" name=""/>
        <dsp:cNvSpPr/>
      </dsp:nvSpPr>
      <dsp:spPr>
        <a:xfrm>
          <a:off x="101267" y="1555730"/>
          <a:ext cx="151018" cy="1892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2763"/>
              </a:lnTo>
              <a:lnTo>
                <a:pt x="151018" y="18927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46658A-94B4-4939-9A4D-8B3DD9096D1D}">
      <dsp:nvSpPr>
        <dsp:cNvPr id="0" name=""/>
        <dsp:cNvSpPr/>
      </dsp:nvSpPr>
      <dsp:spPr>
        <a:xfrm>
          <a:off x="101267" y="1555730"/>
          <a:ext cx="151018" cy="1177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7943"/>
              </a:lnTo>
              <a:lnTo>
                <a:pt x="151018" y="11779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785D69-96BC-4C7B-92E5-8B81968C869A}">
      <dsp:nvSpPr>
        <dsp:cNvPr id="0" name=""/>
        <dsp:cNvSpPr/>
      </dsp:nvSpPr>
      <dsp:spPr>
        <a:xfrm>
          <a:off x="101267" y="1555730"/>
          <a:ext cx="151018" cy="463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122"/>
              </a:lnTo>
              <a:lnTo>
                <a:pt x="151018" y="46312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2A558C-3BF6-478E-9E4F-032525951D9A}">
      <dsp:nvSpPr>
        <dsp:cNvPr id="0" name=""/>
        <dsp:cNvSpPr/>
      </dsp:nvSpPr>
      <dsp:spPr>
        <a:xfrm>
          <a:off x="503982" y="840910"/>
          <a:ext cx="3654644" cy="211425"/>
        </a:xfrm>
        <a:custGeom>
          <a:avLst/>
          <a:gdLst/>
          <a:ahLst/>
          <a:cxnLst/>
          <a:rect l="0" t="0" r="0" b="0"/>
          <a:pathLst>
            <a:path>
              <a:moveTo>
                <a:pt x="3654644" y="0"/>
              </a:moveTo>
              <a:lnTo>
                <a:pt x="3654644" y="105712"/>
              </a:lnTo>
              <a:lnTo>
                <a:pt x="0" y="105712"/>
              </a:lnTo>
              <a:lnTo>
                <a:pt x="0" y="21142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08A0A7-02C8-4DF9-9228-F15CFF26B149}">
      <dsp:nvSpPr>
        <dsp:cNvPr id="0" name=""/>
        <dsp:cNvSpPr/>
      </dsp:nvSpPr>
      <dsp:spPr>
        <a:xfrm>
          <a:off x="3655232" y="337516"/>
          <a:ext cx="1006789" cy="50339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网站首页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3655232" y="337516"/>
        <a:ext cx="1006789" cy="503394"/>
      </dsp:txXfrm>
    </dsp:sp>
    <dsp:sp modelId="{05F2C7FF-5442-4FBF-91EA-961BED5E220F}">
      <dsp:nvSpPr>
        <dsp:cNvPr id="0" name=""/>
        <dsp:cNvSpPr/>
      </dsp:nvSpPr>
      <dsp:spPr>
        <a:xfrm>
          <a:off x="588" y="1052336"/>
          <a:ext cx="1006789" cy="50339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关于我们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588" y="1052336"/>
        <a:ext cx="1006789" cy="503394"/>
      </dsp:txXfrm>
    </dsp:sp>
    <dsp:sp modelId="{9EC51F00-2F5E-42A8-9DF9-2A27EEF6D753}">
      <dsp:nvSpPr>
        <dsp:cNvPr id="0" name=""/>
        <dsp:cNvSpPr/>
      </dsp:nvSpPr>
      <dsp:spPr>
        <a:xfrm>
          <a:off x="252285" y="1767156"/>
          <a:ext cx="1006789" cy="50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公司简介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252285" y="1767156"/>
        <a:ext cx="1006789" cy="503394"/>
      </dsp:txXfrm>
    </dsp:sp>
    <dsp:sp modelId="{52D35761-1C1E-4CF3-A027-EBB20BA25F46}">
      <dsp:nvSpPr>
        <dsp:cNvPr id="0" name=""/>
        <dsp:cNvSpPr/>
      </dsp:nvSpPr>
      <dsp:spPr>
        <a:xfrm>
          <a:off x="252285" y="2481976"/>
          <a:ext cx="1006789" cy="50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企业文化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252285" y="2481976"/>
        <a:ext cx="1006789" cy="503394"/>
      </dsp:txXfrm>
    </dsp:sp>
    <dsp:sp modelId="{7E88B61C-1D43-492D-ABC4-4A3FA87A0343}">
      <dsp:nvSpPr>
        <dsp:cNvPr id="0" name=""/>
        <dsp:cNvSpPr/>
      </dsp:nvSpPr>
      <dsp:spPr>
        <a:xfrm>
          <a:off x="252285" y="3196797"/>
          <a:ext cx="1006789" cy="50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发展历程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252285" y="3196797"/>
        <a:ext cx="1006789" cy="503394"/>
      </dsp:txXfrm>
    </dsp:sp>
    <dsp:sp modelId="{A715C39B-4668-4D8C-B376-D9DCC888F26B}">
      <dsp:nvSpPr>
        <dsp:cNvPr id="0" name=""/>
        <dsp:cNvSpPr/>
      </dsp:nvSpPr>
      <dsp:spPr>
        <a:xfrm>
          <a:off x="1218803" y="1052336"/>
          <a:ext cx="1006789" cy="50339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产品中心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1218803" y="1052336"/>
        <a:ext cx="1006789" cy="503394"/>
      </dsp:txXfrm>
    </dsp:sp>
    <dsp:sp modelId="{E791FC88-8230-4BF2-8F0E-2DF901471F54}">
      <dsp:nvSpPr>
        <dsp:cNvPr id="0" name=""/>
        <dsp:cNvSpPr/>
      </dsp:nvSpPr>
      <dsp:spPr>
        <a:xfrm>
          <a:off x="1470500" y="1767156"/>
          <a:ext cx="1006789" cy="50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产品分类</a:t>
          </a:r>
          <a:r>
            <a:rPr lang="en-US" altLang="zh-CN" sz="1200" kern="1200" dirty="0" smtClean="0">
              <a:latin typeface="微软雅黑" pitchFamily="34" charset="-122"/>
              <a:ea typeface="微软雅黑" pitchFamily="34" charset="-122"/>
            </a:rPr>
            <a:t>1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1470500" y="1767156"/>
        <a:ext cx="1006789" cy="503394"/>
      </dsp:txXfrm>
    </dsp:sp>
    <dsp:sp modelId="{3011E0C0-5173-40E5-A1A3-985EBC71CA89}">
      <dsp:nvSpPr>
        <dsp:cNvPr id="0" name=""/>
        <dsp:cNvSpPr/>
      </dsp:nvSpPr>
      <dsp:spPr>
        <a:xfrm>
          <a:off x="1470500" y="2481976"/>
          <a:ext cx="1006789" cy="50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产品分类</a:t>
          </a:r>
          <a:r>
            <a:rPr lang="en-US" altLang="zh-CN" sz="1200" kern="1200" dirty="0" smtClean="0">
              <a:latin typeface="微软雅黑" pitchFamily="34" charset="-122"/>
              <a:ea typeface="微软雅黑" pitchFamily="34" charset="-122"/>
            </a:rPr>
            <a:t>2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1470500" y="2481976"/>
        <a:ext cx="1006789" cy="503394"/>
      </dsp:txXfrm>
    </dsp:sp>
    <dsp:sp modelId="{5E416D90-7020-42F1-BDB7-39A85BF7B0B8}">
      <dsp:nvSpPr>
        <dsp:cNvPr id="0" name=""/>
        <dsp:cNvSpPr/>
      </dsp:nvSpPr>
      <dsp:spPr>
        <a:xfrm>
          <a:off x="1470500" y="3196797"/>
          <a:ext cx="1006789" cy="50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 smtClean="0">
              <a:latin typeface="微软雅黑" pitchFamily="34" charset="-122"/>
              <a:ea typeface="微软雅黑" pitchFamily="34" charset="-122"/>
            </a:rPr>
            <a:t>……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1470500" y="3196797"/>
        <a:ext cx="1006789" cy="503394"/>
      </dsp:txXfrm>
    </dsp:sp>
    <dsp:sp modelId="{8BE8DF90-F8CC-4861-92BA-C656E365EA3E}">
      <dsp:nvSpPr>
        <dsp:cNvPr id="0" name=""/>
        <dsp:cNvSpPr/>
      </dsp:nvSpPr>
      <dsp:spPr>
        <a:xfrm>
          <a:off x="1470500" y="3911617"/>
          <a:ext cx="1006789" cy="50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产品分类</a:t>
          </a:r>
          <a:r>
            <a:rPr lang="en-US" altLang="zh-CN" sz="1200" kern="1200" dirty="0" smtClean="0">
              <a:latin typeface="微软雅黑" pitchFamily="34" charset="-122"/>
              <a:ea typeface="微软雅黑" pitchFamily="34" charset="-122"/>
            </a:rPr>
            <a:t>N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1470500" y="3911617"/>
        <a:ext cx="1006789" cy="503394"/>
      </dsp:txXfrm>
    </dsp:sp>
    <dsp:sp modelId="{2E9B8693-609A-41CA-A0C9-485331B25423}">
      <dsp:nvSpPr>
        <dsp:cNvPr id="0" name=""/>
        <dsp:cNvSpPr/>
      </dsp:nvSpPr>
      <dsp:spPr>
        <a:xfrm>
          <a:off x="2437018" y="1052336"/>
          <a:ext cx="1006789" cy="50339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新闻中心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2437018" y="1052336"/>
        <a:ext cx="1006789" cy="503394"/>
      </dsp:txXfrm>
    </dsp:sp>
    <dsp:sp modelId="{3C8B527B-03DC-4C01-A75C-2C54B23BE4D3}">
      <dsp:nvSpPr>
        <dsp:cNvPr id="0" name=""/>
        <dsp:cNvSpPr/>
      </dsp:nvSpPr>
      <dsp:spPr>
        <a:xfrm>
          <a:off x="2688715" y="1767156"/>
          <a:ext cx="1006789" cy="50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公司动态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2688715" y="1767156"/>
        <a:ext cx="1006789" cy="503394"/>
      </dsp:txXfrm>
    </dsp:sp>
    <dsp:sp modelId="{B10C8A64-E979-4FC7-824D-CB3D360915FF}">
      <dsp:nvSpPr>
        <dsp:cNvPr id="0" name=""/>
        <dsp:cNvSpPr/>
      </dsp:nvSpPr>
      <dsp:spPr>
        <a:xfrm>
          <a:off x="2688715" y="2481976"/>
          <a:ext cx="1006789" cy="50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行业新闻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2688715" y="2481976"/>
        <a:ext cx="1006789" cy="503394"/>
      </dsp:txXfrm>
    </dsp:sp>
    <dsp:sp modelId="{03AC65A2-C305-47FB-B9C2-36C6315EA80B}">
      <dsp:nvSpPr>
        <dsp:cNvPr id="0" name=""/>
        <dsp:cNvSpPr/>
      </dsp:nvSpPr>
      <dsp:spPr>
        <a:xfrm>
          <a:off x="3655232" y="1052336"/>
          <a:ext cx="1006789" cy="50339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下载中心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3655232" y="1052336"/>
        <a:ext cx="1006789" cy="503394"/>
      </dsp:txXfrm>
    </dsp:sp>
    <dsp:sp modelId="{7CD5BEC5-BD32-4B93-8CC4-9D484784788E}">
      <dsp:nvSpPr>
        <dsp:cNvPr id="0" name=""/>
        <dsp:cNvSpPr/>
      </dsp:nvSpPr>
      <dsp:spPr>
        <a:xfrm>
          <a:off x="3906930" y="1767156"/>
          <a:ext cx="1006789" cy="50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说明书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3906930" y="1767156"/>
        <a:ext cx="1006789" cy="503394"/>
      </dsp:txXfrm>
    </dsp:sp>
    <dsp:sp modelId="{2AE5D980-6CEB-4EEB-8BB2-2F41BE852591}">
      <dsp:nvSpPr>
        <dsp:cNvPr id="0" name=""/>
        <dsp:cNvSpPr/>
      </dsp:nvSpPr>
      <dsp:spPr>
        <a:xfrm>
          <a:off x="3906930" y="2481976"/>
          <a:ext cx="1006789" cy="50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宣传资料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3906930" y="2481976"/>
        <a:ext cx="1006789" cy="503394"/>
      </dsp:txXfrm>
    </dsp:sp>
    <dsp:sp modelId="{29F455FF-D84A-4BB4-A741-157174CB2B23}">
      <dsp:nvSpPr>
        <dsp:cNvPr id="0" name=""/>
        <dsp:cNvSpPr/>
      </dsp:nvSpPr>
      <dsp:spPr>
        <a:xfrm>
          <a:off x="4873447" y="1052336"/>
          <a:ext cx="1006789" cy="50339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在线招聘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4873447" y="1052336"/>
        <a:ext cx="1006789" cy="503394"/>
      </dsp:txXfrm>
    </dsp:sp>
    <dsp:sp modelId="{33D6DFFC-C4BE-461C-8D5D-D3D9A472F008}">
      <dsp:nvSpPr>
        <dsp:cNvPr id="0" name=""/>
        <dsp:cNvSpPr/>
      </dsp:nvSpPr>
      <dsp:spPr>
        <a:xfrm>
          <a:off x="5125144" y="1767156"/>
          <a:ext cx="1006789" cy="50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招聘理念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5125144" y="1767156"/>
        <a:ext cx="1006789" cy="503394"/>
      </dsp:txXfrm>
    </dsp:sp>
    <dsp:sp modelId="{248A0789-E02A-49B8-B27E-F281A8A64D81}">
      <dsp:nvSpPr>
        <dsp:cNvPr id="0" name=""/>
        <dsp:cNvSpPr/>
      </dsp:nvSpPr>
      <dsp:spPr>
        <a:xfrm>
          <a:off x="5125144" y="2481976"/>
          <a:ext cx="1006789" cy="50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招聘信息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5125144" y="2481976"/>
        <a:ext cx="1006789" cy="503394"/>
      </dsp:txXfrm>
    </dsp:sp>
    <dsp:sp modelId="{0A35899C-799E-4BD3-B621-18D5B4EAEF9C}">
      <dsp:nvSpPr>
        <dsp:cNvPr id="0" name=""/>
        <dsp:cNvSpPr/>
      </dsp:nvSpPr>
      <dsp:spPr>
        <a:xfrm>
          <a:off x="6091662" y="1052336"/>
          <a:ext cx="1006789" cy="50339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售后服务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6091662" y="1052336"/>
        <a:ext cx="1006789" cy="503394"/>
      </dsp:txXfrm>
    </dsp:sp>
    <dsp:sp modelId="{BED32926-21F4-44B0-8128-3F53DD584933}">
      <dsp:nvSpPr>
        <dsp:cNvPr id="0" name=""/>
        <dsp:cNvSpPr/>
      </dsp:nvSpPr>
      <dsp:spPr>
        <a:xfrm>
          <a:off x="6343359" y="1767156"/>
          <a:ext cx="1006789" cy="50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技术支持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6343359" y="1767156"/>
        <a:ext cx="1006789" cy="503394"/>
      </dsp:txXfrm>
    </dsp:sp>
    <dsp:sp modelId="{4D3A2E63-1AEE-40C6-A7FB-B9ACE421FD0E}">
      <dsp:nvSpPr>
        <dsp:cNvPr id="0" name=""/>
        <dsp:cNvSpPr/>
      </dsp:nvSpPr>
      <dsp:spPr>
        <a:xfrm>
          <a:off x="7309877" y="1052336"/>
          <a:ext cx="1006789" cy="50339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联系我们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7309877" y="1052336"/>
        <a:ext cx="1006789" cy="503394"/>
      </dsp:txXfrm>
    </dsp:sp>
    <dsp:sp modelId="{551B35A0-0E31-458A-95F8-0294CABE02C4}">
      <dsp:nvSpPr>
        <dsp:cNvPr id="0" name=""/>
        <dsp:cNvSpPr/>
      </dsp:nvSpPr>
      <dsp:spPr>
        <a:xfrm>
          <a:off x="7561574" y="1767156"/>
          <a:ext cx="1006789" cy="50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联系方式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7561574" y="1767156"/>
        <a:ext cx="1006789" cy="503394"/>
      </dsp:txXfrm>
    </dsp:sp>
    <dsp:sp modelId="{38BDFEC8-41D2-444A-A6F5-C2D5A68D0835}">
      <dsp:nvSpPr>
        <dsp:cNvPr id="0" name=""/>
        <dsp:cNvSpPr/>
      </dsp:nvSpPr>
      <dsp:spPr>
        <a:xfrm>
          <a:off x="7561574" y="2481976"/>
          <a:ext cx="1006789" cy="50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latin typeface="微软雅黑" pitchFamily="34" charset="-122"/>
              <a:ea typeface="微软雅黑" pitchFamily="34" charset="-122"/>
            </a:rPr>
            <a:t>在线留言</a:t>
          </a:r>
          <a:endParaRPr lang="zh-CN" altLang="en-US" sz="12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7561574" y="2481976"/>
        <a:ext cx="1006789" cy="5033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0DFD-2A0E-4669-B02D-AABDADF95C19}" type="datetimeFigureOut">
              <a:rPr lang="zh-CN" altLang="en-US" smtClean="0"/>
              <a:t>2017/10/15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AC3B9-0481-4D0B-B454-87D95BE95E2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0DFD-2A0E-4669-B02D-AABDADF95C19}" type="datetimeFigureOut">
              <a:rPr lang="zh-CN" altLang="en-US" smtClean="0"/>
              <a:t>2017/10/15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AC3B9-0481-4D0B-B454-87D95BE95E2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0DFD-2A0E-4669-B02D-AABDADF95C19}" type="datetimeFigureOut">
              <a:rPr lang="zh-CN" altLang="en-US" smtClean="0"/>
              <a:t>2017/10/15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AC3B9-0481-4D0B-B454-87D95BE95E2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0DFD-2A0E-4669-B02D-AABDADF95C19}" type="datetimeFigureOut">
              <a:rPr lang="zh-CN" altLang="en-US" smtClean="0"/>
              <a:t>2017/10/15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AC3B9-0481-4D0B-B454-87D95BE95E2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0DFD-2A0E-4669-B02D-AABDADF95C19}" type="datetimeFigureOut">
              <a:rPr lang="zh-CN" altLang="en-US" smtClean="0"/>
              <a:t>2017/10/15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AC3B9-0481-4D0B-B454-87D95BE95E2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0DFD-2A0E-4669-B02D-AABDADF95C19}" type="datetimeFigureOut">
              <a:rPr lang="zh-CN" altLang="en-US" smtClean="0"/>
              <a:t>2017/10/15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AC3B9-0481-4D0B-B454-87D95BE95E2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0DFD-2A0E-4669-B02D-AABDADF95C19}" type="datetimeFigureOut">
              <a:rPr lang="zh-CN" altLang="en-US" smtClean="0"/>
              <a:t>2017/10/15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AC3B9-0481-4D0B-B454-87D95BE95E2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0DFD-2A0E-4669-B02D-AABDADF95C19}" type="datetimeFigureOut">
              <a:rPr lang="zh-CN" altLang="en-US" smtClean="0"/>
              <a:t>2017/10/15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AC3B9-0481-4D0B-B454-87D95BE95E2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0DFD-2A0E-4669-B02D-AABDADF95C19}" type="datetimeFigureOut">
              <a:rPr lang="zh-CN" altLang="en-US" smtClean="0"/>
              <a:t>2017/10/15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AC3B9-0481-4D0B-B454-87D95BE95E2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0DFD-2A0E-4669-B02D-AABDADF95C19}" type="datetimeFigureOut">
              <a:rPr lang="zh-CN" altLang="en-US" smtClean="0"/>
              <a:t>2017/10/15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AC3B9-0481-4D0B-B454-87D95BE95E2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0DFD-2A0E-4669-B02D-AABDADF95C19}" type="datetimeFigureOut">
              <a:rPr lang="zh-CN" altLang="en-US" smtClean="0"/>
              <a:t>2017/10/15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AC3B9-0481-4D0B-B454-87D95BE95E2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F0DFD-2A0E-4669-B02D-AABDADF95C19}" type="datetimeFigureOut">
              <a:rPr lang="zh-CN" altLang="en-US" smtClean="0"/>
              <a:t>2017/10/15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AC3B9-0481-4D0B-B454-87D95BE95E2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395536" y="836712"/>
          <a:ext cx="8568952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48</Words>
  <Application>Microsoft Office PowerPoint</Application>
  <PresentationFormat>全屏显示(4:3)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2</cp:revision>
  <dcterms:created xsi:type="dcterms:W3CDTF">2017-10-15T13:26:26Z</dcterms:created>
  <dcterms:modified xsi:type="dcterms:W3CDTF">2017-10-15T13:38:00Z</dcterms:modified>
</cp:coreProperties>
</file>